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1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>
        <p:scale>
          <a:sx n="148" d="100"/>
          <a:sy n="148" d="100"/>
        </p:scale>
        <p:origin x="-884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veno\Documents\Apache24\htdocs\Rural-Road-Accessibility\data\csv\Daozhen%20Gelao%20and%20Miao-1460658684197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veno\Documents\Apache24\htdocs\Rural-Road-Accessibility\data\csv\Daozhen%20Gelao%20and%20Miao-1460658684197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population within minutes from hospital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290329376714859E-2"/>
          <c:y val="8.2318283685900717E-2"/>
          <c:w val="0.90877511717423576"/>
          <c:h val="0.86619501955186595"/>
        </c:manualLayout>
      </c:layout>
      <c:scatterChart>
        <c:scatterStyle val="lineMarker"/>
        <c:varyColors val="0"/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'Daozhen Gelao and Miao-14606586'!$X$2:$X$3186</c:f>
              <c:numCache>
                <c:formatCode>General</c:formatCode>
                <c:ptCount val="3185"/>
                <c:pt idx="0">
                  <c:v>5.1666666666666666E-2</c:v>
                </c:pt>
                <c:pt idx="1">
                  <c:v>9.5000000000000001E-2</c:v>
                </c:pt>
                <c:pt idx="2">
                  <c:v>0.115</c:v>
                </c:pt>
                <c:pt idx="3">
                  <c:v>0.16</c:v>
                </c:pt>
                <c:pt idx="4">
                  <c:v>0.28166666666666662</c:v>
                </c:pt>
                <c:pt idx="5">
                  <c:v>0.33833333333333332</c:v>
                </c:pt>
                <c:pt idx="6">
                  <c:v>0.34333333333333338</c:v>
                </c:pt>
                <c:pt idx="7">
                  <c:v>0.39499999999999996</c:v>
                </c:pt>
                <c:pt idx="8">
                  <c:v>0.40500000000000003</c:v>
                </c:pt>
                <c:pt idx="9">
                  <c:v>0.495</c:v>
                </c:pt>
                <c:pt idx="10">
                  <c:v>0.50166666666666671</c:v>
                </c:pt>
                <c:pt idx="11">
                  <c:v>0.66666666666666663</c:v>
                </c:pt>
                <c:pt idx="12">
                  <c:v>0.67500000000000004</c:v>
                </c:pt>
                <c:pt idx="13">
                  <c:v>0.68666666666666676</c:v>
                </c:pt>
                <c:pt idx="14">
                  <c:v>0.68666666666666676</c:v>
                </c:pt>
                <c:pt idx="15">
                  <c:v>0.68666666666666676</c:v>
                </c:pt>
                <c:pt idx="16">
                  <c:v>0.68666666666666676</c:v>
                </c:pt>
                <c:pt idx="17">
                  <c:v>0.68666666666666676</c:v>
                </c:pt>
                <c:pt idx="18">
                  <c:v>0.68666666666666676</c:v>
                </c:pt>
                <c:pt idx="19">
                  <c:v>0.69333333333333336</c:v>
                </c:pt>
                <c:pt idx="20">
                  <c:v>0.69333333333333336</c:v>
                </c:pt>
                <c:pt idx="21">
                  <c:v>0.71666666666666667</c:v>
                </c:pt>
                <c:pt idx="22">
                  <c:v>0.71666666666666667</c:v>
                </c:pt>
                <c:pt idx="23">
                  <c:v>0.79333333333333333</c:v>
                </c:pt>
                <c:pt idx="24">
                  <c:v>0.9</c:v>
                </c:pt>
                <c:pt idx="25">
                  <c:v>0.92166666666666663</c:v>
                </c:pt>
                <c:pt idx="26">
                  <c:v>0.94500000000000006</c:v>
                </c:pt>
                <c:pt idx="27">
                  <c:v>0.95499999999999996</c:v>
                </c:pt>
                <c:pt idx="28">
                  <c:v>0.97166666666666657</c:v>
                </c:pt>
                <c:pt idx="29">
                  <c:v>0.9933333333333334</c:v>
                </c:pt>
                <c:pt idx="30">
                  <c:v>1.0166666666666666</c:v>
                </c:pt>
                <c:pt idx="31">
                  <c:v>1.0333333333333334</c:v>
                </c:pt>
                <c:pt idx="32">
                  <c:v>1.0433333333333334</c:v>
                </c:pt>
                <c:pt idx="33">
                  <c:v>1.0450000000000002</c:v>
                </c:pt>
                <c:pt idx="34">
                  <c:v>1.0549999999999999</c:v>
                </c:pt>
                <c:pt idx="35">
                  <c:v>1.0549999999999999</c:v>
                </c:pt>
                <c:pt idx="36">
                  <c:v>1.0549999999999999</c:v>
                </c:pt>
                <c:pt idx="37">
                  <c:v>1.1066666666666667</c:v>
                </c:pt>
                <c:pt idx="38">
                  <c:v>1.145</c:v>
                </c:pt>
                <c:pt idx="39">
                  <c:v>1.1766666666666665</c:v>
                </c:pt>
                <c:pt idx="40">
                  <c:v>1.2083333333333333</c:v>
                </c:pt>
                <c:pt idx="41">
                  <c:v>1.2266666666666666</c:v>
                </c:pt>
                <c:pt idx="42">
                  <c:v>1.2333333333333334</c:v>
                </c:pt>
                <c:pt idx="43">
                  <c:v>1.2533333333333334</c:v>
                </c:pt>
                <c:pt idx="44">
                  <c:v>1.29</c:v>
                </c:pt>
                <c:pt idx="45">
                  <c:v>1.29</c:v>
                </c:pt>
                <c:pt idx="46">
                  <c:v>1.3916666666666666</c:v>
                </c:pt>
                <c:pt idx="47">
                  <c:v>1.3983333333333334</c:v>
                </c:pt>
                <c:pt idx="48">
                  <c:v>1.4183333333333332</c:v>
                </c:pt>
                <c:pt idx="49">
                  <c:v>1.4950000000000001</c:v>
                </c:pt>
                <c:pt idx="50">
                  <c:v>1.5166666666666666</c:v>
                </c:pt>
                <c:pt idx="51">
                  <c:v>1.5249999999999999</c:v>
                </c:pt>
                <c:pt idx="52">
                  <c:v>1.5433333333333332</c:v>
                </c:pt>
                <c:pt idx="53">
                  <c:v>1.5866666666666667</c:v>
                </c:pt>
                <c:pt idx="54">
                  <c:v>1.675</c:v>
                </c:pt>
                <c:pt idx="55">
                  <c:v>1.73</c:v>
                </c:pt>
                <c:pt idx="56">
                  <c:v>1.7683333333333333</c:v>
                </c:pt>
                <c:pt idx="57">
                  <c:v>1.8033333333333335</c:v>
                </c:pt>
                <c:pt idx="58">
                  <c:v>1.82</c:v>
                </c:pt>
                <c:pt idx="59">
                  <c:v>1.8783333333333334</c:v>
                </c:pt>
                <c:pt idx="60">
                  <c:v>1.8883333333333332</c:v>
                </c:pt>
                <c:pt idx="61">
                  <c:v>1.8983333333333334</c:v>
                </c:pt>
                <c:pt idx="62">
                  <c:v>1.91</c:v>
                </c:pt>
                <c:pt idx="63">
                  <c:v>2.0066666666666668</c:v>
                </c:pt>
                <c:pt idx="64">
                  <c:v>2.0216666666666665</c:v>
                </c:pt>
                <c:pt idx="65">
                  <c:v>2.0216666666666665</c:v>
                </c:pt>
                <c:pt idx="66">
                  <c:v>2.0216666666666665</c:v>
                </c:pt>
                <c:pt idx="67">
                  <c:v>2.0433333333333334</c:v>
                </c:pt>
                <c:pt idx="68">
                  <c:v>2.0433333333333334</c:v>
                </c:pt>
                <c:pt idx="69">
                  <c:v>2.0633333333333335</c:v>
                </c:pt>
                <c:pt idx="70">
                  <c:v>2.0883333333333334</c:v>
                </c:pt>
                <c:pt idx="71">
                  <c:v>2.2116666666666664</c:v>
                </c:pt>
                <c:pt idx="72">
                  <c:v>2.2283333333333331</c:v>
                </c:pt>
                <c:pt idx="73">
                  <c:v>2.23</c:v>
                </c:pt>
                <c:pt idx="74">
                  <c:v>2.2333333333333334</c:v>
                </c:pt>
                <c:pt idx="75">
                  <c:v>2.2416666666666667</c:v>
                </c:pt>
                <c:pt idx="76">
                  <c:v>2.2416666666666667</c:v>
                </c:pt>
                <c:pt idx="77">
                  <c:v>2.2416666666666667</c:v>
                </c:pt>
                <c:pt idx="78">
                  <c:v>2.2416666666666667</c:v>
                </c:pt>
                <c:pt idx="79">
                  <c:v>2.2933333333333334</c:v>
                </c:pt>
                <c:pt idx="80">
                  <c:v>2.3683333333333332</c:v>
                </c:pt>
                <c:pt idx="81">
                  <c:v>2.39</c:v>
                </c:pt>
                <c:pt idx="82">
                  <c:v>2.3916666666666666</c:v>
                </c:pt>
                <c:pt idx="83">
                  <c:v>2.395</c:v>
                </c:pt>
                <c:pt idx="84">
                  <c:v>2.46</c:v>
                </c:pt>
                <c:pt idx="85">
                  <c:v>2.4633333333333334</c:v>
                </c:pt>
                <c:pt idx="86">
                  <c:v>2.4933333333333332</c:v>
                </c:pt>
                <c:pt idx="87">
                  <c:v>2.5099999999999998</c:v>
                </c:pt>
                <c:pt idx="88">
                  <c:v>2.5333333333333332</c:v>
                </c:pt>
                <c:pt idx="89">
                  <c:v>2.6166666666666667</c:v>
                </c:pt>
                <c:pt idx="90">
                  <c:v>2.645</c:v>
                </c:pt>
                <c:pt idx="91">
                  <c:v>2.6716666666666669</c:v>
                </c:pt>
                <c:pt idx="92">
                  <c:v>2.7233333333333336</c:v>
                </c:pt>
                <c:pt idx="93">
                  <c:v>2.7816666666666667</c:v>
                </c:pt>
                <c:pt idx="94">
                  <c:v>2.8849999999999998</c:v>
                </c:pt>
                <c:pt idx="95">
                  <c:v>2.8983333333333334</c:v>
                </c:pt>
                <c:pt idx="96">
                  <c:v>2.9066666666666667</c:v>
                </c:pt>
                <c:pt idx="97">
                  <c:v>2.9449999999999998</c:v>
                </c:pt>
                <c:pt idx="98">
                  <c:v>2.9516666666666667</c:v>
                </c:pt>
                <c:pt idx="99">
                  <c:v>2.9766666666666666</c:v>
                </c:pt>
                <c:pt idx="100">
                  <c:v>3.003333333333333</c:v>
                </c:pt>
                <c:pt idx="101">
                  <c:v>3.0233333333333334</c:v>
                </c:pt>
                <c:pt idx="102">
                  <c:v>3.0516666666666667</c:v>
                </c:pt>
                <c:pt idx="103">
                  <c:v>3.0649999999999999</c:v>
                </c:pt>
                <c:pt idx="104">
                  <c:v>3.0666666666666669</c:v>
                </c:pt>
                <c:pt idx="105">
                  <c:v>3.1133333333333337</c:v>
                </c:pt>
                <c:pt idx="106">
                  <c:v>3.1466666666666669</c:v>
                </c:pt>
                <c:pt idx="107">
                  <c:v>3.1566666666666667</c:v>
                </c:pt>
                <c:pt idx="108">
                  <c:v>3.1599999999999997</c:v>
                </c:pt>
                <c:pt idx="109">
                  <c:v>3.1616666666666666</c:v>
                </c:pt>
                <c:pt idx="110">
                  <c:v>3.1850000000000001</c:v>
                </c:pt>
                <c:pt idx="111">
                  <c:v>3.2050000000000001</c:v>
                </c:pt>
                <c:pt idx="112">
                  <c:v>3.2066666666666666</c:v>
                </c:pt>
                <c:pt idx="113">
                  <c:v>3.2266666666666666</c:v>
                </c:pt>
                <c:pt idx="114">
                  <c:v>3.2316666666666669</c:v>
                </c:pt>
                <c:pt idx="115">
                  <c:v>3.2449999999999997</c:v>
                </c:pt>
                <c:pt idx="116">
                  <c:v>3.26</c:v>
                </c:pt>
                <c:pt idx="117">
                  <c:v>3.2949999999999999</c:v>
                </c:pt>
                <c:pt idx="118">
                  <c:v>3.2983333333333333</c:v>
                </c:pt>
                <c:pt idx="119">
                  <c:v>3.3</c:v>
                </c:pt>
                <c:pt idx="120">
                  <c:v>3.3</c:v>
                </c:pt>
                <c:pt idx="121">
                  <c:v>3.375</c:v>
                </c:pt>
                <c:pt idx="122">
                  <c:v>3.375</c:v>
                </c:pt>
                <c:pt idx="123">
                  <c:v>3.375</c:v>
                </c:pt>
                <c:pt idx="124">
                  <c:v>3.4033333333333333</c:v>
                </c:pt>
                <c:pt idx="125">
                  <c:v>3.4099999999999997</c:v>
                </c:pt>
                <c:pt idx="126">
                  <c:v>3.4099999999999997</c:v>
                </c:pt>
                <c:pt idx="127">
                  <c:v>3.4099999999999997</c:v>
                </c:pt>
                <c:pt idx="128">
                  <c:v>3.4233333333333333</c:v>
                </c:pt>
                <c:pt idx="129">
                  <c:v>3.4283333333333332</c:v>
                </c:pt>
                <c:pt idx="130">
                  <c:v>3.4366666666666665</c:v>
                </c:pt>
                <c:pt idx="131">
                  <c:v>3.4416666666666669</c:v>
                </c:pt>
                <c:pt idx="132">
                  <c:v>3.4483333333333333</c:v>
                </c:pt>
                <c:pt idx="133">
                  <c:v>3.45</c:v>
                </c:pt>
                <c:pt idx="134">
                  <c:v>3.46</c:v>
                </c:pt>
                <c:pt idx="135">
                  <c:v>3.5</c:v>
                </c:pt>
                <c:pt idx="136">
                  <c:v>3.5</c:v>
                </c:pt>
                <c:pt idx="137">
                  <c:v>3.5349999999999997</c:v>
                </c:pt>
                <c:pt idx="138">
                  <c:v>3.5816666666666666</c:v>
                </c:pt>
                <c:pt idx="139">
                  <c:v>3.5816666666666666</c:v>
                </c:pt>
                <c:pt idx="140">
                  <c:v>3.5916666666666668</c:v>
                </c:pt>
                <c:pt idx="141">
                  <c:v>3.5966666666666667</c:v>
                </c:pt>
                <c:pt idx="142">
                  <c:v>3.5966666666666667</c:v>
                </c:pt>
                <c:pt idx="143">
                  <c:v>3.6300000000000003</c:v>
                </c:pt>
                <c:pt idx="144">
                  <c:v>3.645</c:v>
                </c:pt>
                <c:pt idx="145">
                  <c:v>3.645</c:v>
                </c:pt>
                <c:pt idx="146">
                  <c:v>3.6850000000000001</c:v>
                </c:pt>
                <c:pt idx="147">
                  <c:v>3.6883333333333335</c:v>
                </c:pt>
                <c:pt idx="148">
                  <c:v>3.6966666666666668</c:v>
                </c:pt>
                <c:pt idx="149">
                  <c:v>3.7050000000000001</c:v>
                </c:pt>
                <c:pt idx="150">
                  <c:v>3.7050000000000001</c:v>
                </c:pt>
                <c:pt idx="151">
                  <c:v>3.7250000000000001</c:v>
                </c:pt>
                <c:pt idx="152">
                  <c:v>3.7283333333333331</c:v>
                </c:pt>
                <c:pt idx="153">
                  <c:v>3.7650000000000001</c:v>
                </c:pt>
                <c:pt idx="154">
                  <c:v>3.7716666666666669</c:v>
                </c:pt>
                <c:pt idx="155">
                  <c:v>3.8166666666666669</c:v>
                </c:pt>
                <c:pt idx="156">
                  <c:v>3.8366666666666664</c:v>
                </c:pt>
                <c:pt idx="157">
                  <c:v>3.8733333333333335</c:v>
                </c:pt>
                <c:pt idx="158">
                  <c:v>3.8733333333333335</c:v>
                </c:pt>
                <c:pt idx="159">
                  <c:v>3.8733333333333335</c:v>
                </c:pt>
                <c:pt idx="160">
                  <c:v>3.8916666666666666</c:v>
                </c:pt>
                <c:pt idx="161">
                  <c:v>3.9</c:v>
                </c:pt>
                <c:pt idx="162">
                  <c:v>3.92</c:v>
                </c:pt>
                <c:pt idx="163">
                  <c:v>3.9383333333333335</c:v>
                </c:pt>
                <c:pt idx="164">
                  <c:v>3.9550000000000001</c:v>
                </c:pt>
                <c:pt idx="165">
                  <c:v>3.9616666666666664</c:v>
                </c:pt>
                <c:pt idx="166">
                  <c:v>3.9616666666666664</c:v>
                </c:pt>
                <c:pt idx="167">
                  <c:v>3.9666666666666668</c:v>
                </c:pt>
                <c:pt idx="168">
                  <c:v>4.01</c:v>
                </c:pt>
                <c:pt idx="169">
                  <c:v>4.0149999999999997</c:v>
                </c:pt>
                <c:pt idx="170">
                  <c:v>4.0316666666666672</c:v>
                </c:pt>
                <c:pt idx="171">
                  <c:v>4.0733333333333333</c:v>
                </c:pt>
                <c:pt idx="172">
                  <c:v>4.0750000000000002</c:v>
                </c:pt>
                <c:pt idx="173">
                  <c:v>4.0866666666666669</c:v>
                </c:pt>
                <c:pt idx="174">
                  <c:v>4.0883333333333338</c:v>
                </c:pt>
                <c:pt idx="175">
                  <c:v>4.0999999999999996</c:v>
                </c:pt>
                <c:pt idx="176">
                  <c:v>4.1066666666666665</c:v>
                </c:pt>
                <c:pt idx="177">
                  <c:v>4.1100000000000003</c:v>
                </c:pt>
                <c:pt idx="178">
                  <c:v>4.12</c:v>
                </c:pt>
                <c:pt idx="179">
                  <c:v>4.166666666666667</c:v>
                </c:pt>
                <c:pt idx="180">
                  <c:v>4.2300000000000004</c:v>
                </c:pt>
                <c:pt idx="181">
                  <c:v>4.2649999999999997</c:v>
                </c:pt>
                <c:pt idx="182">
                  <c:v>4.2733333333333325</c:v>
                </c:pt>
                <c:pt idx="183">
                  <c:v>4.2966666666666669</c:v>
                </c:pt>
                <c:pt idx="184">
                  <c:v>4.2966666666666669</c:v>
                </c:pt>
                <c:pt idx="185">
                  <c:v>4.2966666666666669</c:v>
                </c:pt>
                <c:pt idx="186">
                  <c:v>4.34</c:v>
                </c:pt>
                <c:pt idx="187">
                  <c:v>4.3899999999999997</c:v>
                </c:pt>
                <c:pt idx="188">
                  <c:v>4.4133333333333331</c:v>
                </c:pt>
                <c:pt idx="189">
                  <c:v>4.4133333333333331</c:v>
                </c:pt>
                <c:pt idx="190">
                  <c:v>4.4433333333333334</c:v>
                </c:pt>
                <c:pt idx="191">
                  <c:v>4.4566666666666661</c:v>
                </c:pt>
                <c:pt idx="192">
                  <c:v>4.4649999999999999</c:v>
                </c:pt>
                <c:pt idx="193">
                  <c:v>4.4733333333333327</c:v>
                </c:pt>
                <c:pt idx="194">
                  <c:v>4.5083333333333337</c:v>
                </c:pt>
                <c:pt idx="195">
                  <c:v>4.5083333333333337</c:v>
                </c:pt>
                <c:pt idx="196">
                  <c:v>4.5083333333333337</c:v>
                </c:pt>
                <c:pt idx="197">
                  <c:v>4.5250000000000004</c:v>
                </c:pt>
                <c:pt idx="198">
                  <c:v>4.5433333333333339</c:v>
                </c:pt>
                <c:pt idx="199">
                  <c:v>4.583333333333333</c:v>
                </c:pt>
                <c:pt idx="200">
                  <c:v>4.5999999999999996</c:v>
                </c:pt>
                <c:pt idx="201">
                  <c:v>4.6133333333333333</c:v>
                </c:pt>
                <c:pt idx="202">
                  <c:v>4.6383333333333336</c:v>
                </c:pt>
                <c:pt idx="203">
                  <c:v>4.6383333333333336</c:v>
                </c:pt>
                <c:pt idx="204">
                  <c:v>4.6383333333333336</c:v>
                </c:pt>
                <c:pt idx="205">
                  <c:v>4.6399999999999997</c:v>
                </c:pt>
                <c:pt idx="206">
                  <c:v>4.6533333333333333</c:v>
                </c:pt>
                <c:pt idx="207">
                  <c:v>4.6566666666666663</c:v>
                </c:pt>
                <c:pt idx="208">
                  <c:v>4.6716666666666669</c:v>
                </c:pt>
                <c:pt idx="209">
                  <c:v>4.6766666666666667</c:v>
                </c:pt>
                <c:pt idx="210">
                  <c:v>4.6850000000000005</c:v>
                </c:pt>
                <c:pt idx="211">
                  <c:v>4.7133333333333338</c:v>
                </c:pt>
                <c:pt idx="212">
                  <c:v>4.7283333333333335</c:v>
                </c:pt>
                <c:pt idx="213">
                  <c:v>4.7283333333333335</c:v>
                </c:pt>
                <c:pt idx="214">
                  <c:v>4.7383333333333333</c:v>
                </c:pt>
                <c:pt idx="215">
                  <c:v>4.746666666666667</c:v>
                </c:pt>
                <c:pt idx="216">
                  <c:v>4.7683333333333335</c:v>
                </c:pt>
                <c:pt idx="217">
                  <c:v>4.7783333333333333</c:v>
                </c:pt>
                <c:pt idx="218">
                  <c:v>4.8199999999999994</c:v>
                </c:pt>
                <c:pt idx="219">
                  <c:v>4.8433333333333337</c:v>
                </c:pt>
                <c:pt idx="220">
                  <c:v>4.8483333333333327</c:v>
                </c:pt>
                <c:pt idx="221">
                  <c:v>4.8733333333333331</c:v>
                </c:pt>
                <c:pt idx="222">
                  <c:v>4.8966666666666665</c:v>
                </c:pt>
                <c:pt idx="223">
                  <c:v>4.8966666666666665</c:v>
                </c:pt>
                <c:pt idx="224">
                  <c:v>4.8983333333333325</c:v>
                </c:pt>
                <c:pt idx="225">
                  <c:v>4.9399999999999995</c:v>
                </c:pt>
                <c:pt idx="226">
                  <c:v>4.96</c:v>
                </c:pt>
                <c:pt idx="227">
                  <c:v>4.9666666666666668</c:v>
                </c:pt>
                <c:pt idx="228">
                  <c:v>4.9850000000000003</c:v>
                </c:pt>
                <c:pt idx="229">
                  <c:v>4.9933333333333341</c:v>
                </c:pt>
                <c:pt idx="230">
                  <c:v>5.0100000000000007</c:v>
                </c:pt>
                <c:pt idx="231">
                  <c:v>5.0333333333333332</c:v>
                </c:pt>
                <c:pt idx="232">
                  <c:v>5.0350000000000001</c:v>
                </c:pt>
                <c:pt idx="233">
                  <c:v>5.0449999999999999</c:v>
                </c:pt>
                <c:pt idx="234">
                  <c:v>5.0816666666666661</c:v>
                </c:pt>
                <c:pt idx="235">
                  <c:v>5.0983333333333327</c:v>
                </c:pt>
                <c:pt idx="236">
                  <c:v>5.1016666666666675</c:v>
                </c:pt>
                <c:pt idx="237">
                  <c:v>5.1100000000000003</c:v>
                </c:pt>
                <c:pt idx="238">
                  <c:v>5.1383333333333336</c:v>
                </c:pt>
                <c:pt idx="239">
                  <c:v>5.1483333333333325</c:v>
                </c:pt>
                <c:pt idx="240">
                  <c:v>5.1533333333333333</c:v>
                </c:pt>
                <c:pt idx="241">
                  <c:v>5.2116666666666669</c:v>
                </c:pt>
                <c:pt idx="242">
                  <c:v>5.2566666666666659</c:v>
                </c:pt>
                <c:pt idx="243">
                  <c:v>5.2666666666666666</c:v>
                </c:pt>
                <c:pt idx="244">
                  <c:v>5.3083333333333336</c:v>
                </c:pt>
                <c:pt idx="245">
                  <c:v>5.335</c:v>
                </c:pt>
                <c:pt idx="246">
                  <c:v>5.3666666666666663</c:v>
                </c:pt>
                <c:pt idx="247">
                  <c:v>5.3733333333333331</c:v>
                </c:pt>
                <c:pt idx="248">
                  <c:v>5.38</c:v>
                </c:pt>
                <c:pt idx="249">
                  <c:v>5.3883333333333336</c:v>
                </c:pt>
                <c:pt idx="250">
                  <c:v>5.3966666666666665</c:v>
                </c:pt>
                <c:pt idx="251">
                  <c:v>5.4116666666666662</c:v>
                </c:pt>
                <c:pt idx="252">
                  <c:v>5.415</c:v>
                </c:pt>
                <c:pt idx="253">
                  <c:v>5.4416666666666664</c:v>
                </c:pt>
                <c:pt idx="254">
                  <c:v>5.4749999999999996</c:v>
                </c:pt>
                <c:pt idx="255">
                  <c:v>5.4933333333333341</c:v>
                </c:pt>
                <c:pt idx="256">
                  <c:v>5.5049999999999999</c:v>
                </c:pt>
                <c:pt idx="257">
                  <c:v>5.5049999999999999</c:v>
                </c:pt>
                <c:pt idx="258">
                  <c:v>5.5316666666666663</c:v>
                </c:pt>
                <c:pt idx="259">
                  <c:v>5.5449999999999999</c:v>
                </c:pt>
                <c:pt idx="260">
                  <c:v>5.5516666666666667</c:v>
                </c:pt>
                <c:pt idx="261">
                  <c:v>5.5766666666666671</c:v>
                </c:pt>
                <c:pt idx="262">
                  <c:v>5.5766666666666671</c:v>
                </c:pt>
                <c:pt idx="263">
                  <c:v>5.5983333333333327</c:v>
                </c:pt>
                <c:pt idx="264">
                  <c:v>5.6066666666666665</c:v>
                </c:pt>
                <c:pt idx="265">
                  <c:v>5.6116666666666664</c:v>
                </c:pt>
                <c:pt idx="266">
                  <c:v>5.6333333333333337</c:v>
                </c:pt>
                <c:pt idx="267">
                  <c:v>5.6483333333333325</c:v>
                </c:pt>
                <c:pt idx="268">
                  <c:v>5.66</c:v>
                </c:pt>
                <c:pt idx="269">
                  <c:v>5.6800000000000006</c:v>
                </c:pt>
                <c:pt idx="270">
                  <c:v>5.6833333333333336</c:v>
                </c:pt>
                <c:pt idx="271">
                  <c:v>5.6933333333333334</c:v>
                </c:pt>
                <c:pt idx="272">
                  <c:v>5.7033333333333331</c:v>
                </c:pt>
                <c:pt idx="273">
                  <c:v>5.7116666666666669</c:v>
                </c:pt>
                <c:pt idx="274">
                  <c:v>5.7266666666666675</c:v>
                </c:pt>
                <c:pt idx="275">
                  <c:v>5.7649999999999997</c:v>
                </c:pt>
                <c:pt idx="276">
                  <c:v>5.7766666666666673</c:v>
                </c:pt>
                <c:pt idx="277">
                  <c:v>5.7933333333333339</c:v>
                </c:pt>
                <c:pt idx="278">
                  <c:v>5.7933333333333339</c:v>
                </c:pt>
                <c:pt idx="279">
                  <c:v>5.7933333333333339</c:v>
                </c:pt>
                <c:pt idx="280">
                  <c:v>5.8283333333333331</c:v>
                </c:pt>
                <c:pt idx="281">
                  <c:v>5.8483333333333327</c:v>
                </c:pt>
                <c:pt idx="282">
                  <c:v>5.8649999999999993</c:v>
                </c:pt>
                <c:pt idx="283">
                  <c:v>5.8733333333333331</c:v>
                </c:pt>
                <c:pt idx="284">
                  <c:v>5.8883333333333336</c:v>
                </c:pt>
                <c:pt idx="285">
                  <c:v>5.9083333333333332</c:v>
                </c:pt>
                <c:pt idx="286">
                  <c:v>5.915</c:v>
                </c:pt>
                <c:pt idx="287">
                  <c:v>5.915</c:v>
                </c:pt>
                <c:pt idx="288">
                  <c:v>5.9249999999999998</c:v>
                </c:pt>
                <c:pt idx="289">
                  <c:v>5.95</c:v>
                </c:pt>
                <c:pt idx="290">
                  <c:v>5.958333333333333</c:v>
                </c:pt>
                <c:pt idx="291">
                  <c:v>5.9649999999999999</c:v>
                </c:pt>
                <c:pt idx="292">
                  <c:v>5.98</c:v>
                </c:pt>
                <c:pt idx="293">
                  <c:v>5.9833333333333334</c:v>
                </c:pt>
                <c:pt idx="294">
                  <c:v>5.9850000000000003</c:v>
                </c:pt>
                <c:pt idx="295">
                  <c:v>5.9933333333333341</c:v>
                </c:pt>
                <c:pt idx="296">
                  <c:v>6.0166666666666666</c:v>
                </c:pt>
                <c:pt idx="297">
                  <c:v>6.0266666666666673</c:v>
                </c:pt>
                <c:pt idx="298">
                  <c:v>6.041666666666667</c:v>
                </c:pt>
                <c:pt idx="299">
                  <c:v>6.0483333333333329</c:v>
                </c:pt>
                <c:pt idx="300">
                  <c:v>6.0483333333333329</c:v>
                </c:pt>
                <c:pt idx="301">
                  <c:v>6.0783333333333331</c:v>
                </c:pt>
                <c:pt idx="302">
                  <c:v>6.085</c:v>
                </c:pt>
                <c:pt idx="303">
                  <c:v>6.1233333333333331</c:v>
                </c:pt>
                <c:pt idx="304">
                  <c:v>6.1316666666666659</c:v>
                </c:pt>
                <c:pt idx="305">
                  <c:v>6.1466666666666665</c:v>
                </c:pt>
                <c:pt idx="306">
                  <c:v>6.15</c:v>
                </c:pt>
                <c:pt idx="307">
                  <c:v>6.15</c:v>
                </c:pt>
                <c:pt idx="308">
                  <c:v>6.15</c:v>
                </c:pt>
                <c:pt idx="309">
                  <c:v>6.15</c:v>
                </c:pt>
                <c:pt idx="310">
                  <c:v>6.1550000000000002</c:v>
                </c:pt>
                <c:pt idx="311">
                  <c:v>6.1866666666666665</c:v>
                </c:pt>
                <c:pt idx="312">
                  <c:v>6.1866666666666665</c:v>
                </c:pt>
                <c:pt idx="313">
                  <c:v>6.2233333333333327</c:v>
                </c:pt>
                <c:pt idx="314">
                  <c:v>6.2383333333333333</c:v>
                </c:pt>
                <c:pt idx="315">
                  <c:v>6.2983333333333329</c:v>
                </c:pt>
                <c:pt idx="316">
                  <c:v>6.3083333333333336</c:v>
                </c:pt>
                <c:pt idx="317">
                  <c:v>6.3216666666666672</c:v>
                </c:pt>
                <c:pt idx="318">
                  <c:v>6.3216666666666672</c:v>
                </c:pt>
                <c:pt idx="319">
                  <c:v>6.3216666666666672</c:v>
                </c:pt>
                <c:pt idx="320">
                  <c:v>6.34</c:v>
                </c:pt>
                <c:pt idx="321">
                  <c:v>6.3416666666666668</c:v>
                </c:pt>
                <c:pt idx="322">
                  <c:v>6.3416666666666668</c:v>
                </c:pt>
                <c:pt idx="323">
                  <c:v>6.3416666666666668</c:v>
                </c:pt>
                <c:pt idx="324">
                  <c:v>6.3633333333333333</c:v>
                </c:pt>
                <c:pt idx="325">
                  <c:v>6.3666666666666663</c:v>
                </c:pt>
                <c:pt idx="326">
                  <c:v>6.3766666666666669</c:v>
                </c:pt>
                <c:pt idx="327">
                  <c:v>6.3850000000000007</c:v>
                </c:pt>
                <c:pt idx="328">
                  <c:v>6.3966666666666665</c:v>
                </c:pt>
                <c:pt idx="329">
                  <c:v>6.4300000000000006</c:v>
                </c:pt>
                <c:pt idx="330">
                  <c:v>6.4316666666666666</c:v>
                </c:pt>
                <c:pt idx="331">
                  <c:v>6.4350000000000005</c:v>
                </c:pt>
                <c:pt idx="332">
                  <c:v>6.4649999999999999</c:v>
                </c:pt>
                <c:pt idx="333">
                  <c:v>6.5049999999999999</c:v>
                </c:pt>
                <c:pt idx="334">
                  <c:v>6.5166666666666666</c:v>
                </c:pt>
                <c:pt idx="335">
                  <c:v>6.5333333333333332</c:v>
                </c:pt>
                <c:pt idx="336">
                  <c:v>6.5533333333333328</c:v>
                </c:pt>
                <c:pt idx="337">
                  <c:v>6.58</c:v>
                </c:pt>
                <c:pt idx="338">
                  <c:v>6.5883333333333338</c:v>
                </c:pt>
                <c:pt idx="339">
                  <c:v>6.5916666666666668</c:v>
                </c:pt>
                <c:pt idx="340">
                  <c:v>6.6133333333333333</c:v>
                </c:pt>
                <c:pt idx="341">
                  <c:v>6.6366666666666667</c:v>
                </c:pt>
                <c:pt idx="342">
                  <c:v>6.6366666666666667</c:v>
                </c:pt>
                <c:pt idx="343">
                  <c:v>6.6366666666666667</c:v>
                </c:pt>
                <c:pt idx="344">
                  <c:v>6.6550000000000002</c:v>
                </c:pt>
                <c:pt idx="345">
                  <c:v>6.6633333333333331</c:v>
                </c:pt>
                <c:pt idx="346">
                  <c:v>6.6716666666666669</c:v>
                </c:pt>
                <c:pt idx="347">
                  <c:v>6.6716666666666669</c:v>
                </c:pt>
                <c:pt idx="348">
                  <c:v>6.6716666666666669</c:v>
                </c:pt>
                <c:pt idx="349">
                  <c:v>6.6733333333333329</c:v>
                </c:pt>
                <c:pt idx="350">
                  <c:v>6.6866666666666665</c:v>
                </c:pt>
                <c:pt idx="351">
                  <c:v>6.6866666666666665</c:v>
                </c:pt>
                <c:pt idx="352">
                  <c:v>6.6899999999999995</c:v>
                </c:pt>
                <c:pt idx="353">
                  <c:v>6.7033333333333331</c:v>
                </c:pt>
                <c:pt idx="354">
                  <c:v>6.7033333333333331</c:v>
                </c:pt>
                <c:pt idx="355">
                  <c:v>6.7216666666666667</c:v>
                </c:pt>
                <c:pt idx="356">
                  <c:v>6.7416666666666663</c:v>
                </c:pt>
                <c:pt idx="357">
                  <c:v>6.7750000000000004</c:v>
                </c:pt>
                <c:pt idx="358">
                  <c:v>6.7750000000000004</c:v>
                </c:pt>
                <c:pt idx="359">
                  <c:v>6.7883333333333331</c:v>
                </c:pt>
                <c:pt idx="360">
                  <c:v>6.83</c:v>
                </c:pt>
                <c:pt idx="361">
                  <c:v>6.8316666666666661</c:v>
                </c:pt>
                <c:pt idx="362">
                  <c:v>6.8316666666666661</c:v>
                </c:pt>
                <c:pt idx="363">
                  <c:v>6.8316666666666661</c:v>
                </c:pt>
                <c:pt idx="364">
                  <c:v>6.8316666666666661</c:v>
                </c:pt>
                <c:pt idx="365">
                  <c:v>6.8316666666666661</c:v>
                </c:pt>
                <c:pt idx="366">
                  <c:v>6.8316666666666661</c:v>
                </c:pt>
                <c:pt idx="367">
                  <c:v>6.8316666666666661</c:v>
                </c:pt>
                <c:pt idx="368">
                  <c:v>6.8316666666666661</c:v>
                </c:pt>
                <c:pt idx="369">
                  <c:v>6.8316666666666661</c:v>
                </c:pt>
                <c:pt idx="370">
                  <c:v>6.8316666666666661</c:v>
                </c:pt>
                <c:pt idx="371">
                  <c:v>6.835</c:v>
                </c:pt>
                <c:pt idx="372">
                  <c:v>6.8383333333333338</c:v>
                </c:pt>
                <c:pt idx="373">
                  <c:v>6.8483333333333327</c:v>
                </c:pt>
                <c:pt idx="374">
                  <c:v>6.8866666666666667</c:v>
                </c:pt>
                <c:pt idx="375">
                  <c:v>6.9033333333333333</c:v>
                </c:pt>
                <c:pt idx="376">
                  <c:v>6.9233333333333329</c:v>
                </c:pt>
                <c:pt idx="377">
                  <c:v>6.9249999999999998</c:v>
                </c:pt>
                <c:pt idx="378">
                  <c:v>6.9249999999999998</c:v>
                </c:pt>
                <c:pt idx="379">
                  <c:v>6.9249999999999998</c:v>
                </c:pt>
                <c:pt idx="380">
                  <c:v>6.9249999999999998</c:v>
                </c:pt>
                <c:pt idx="381">
                  <c:v>6.9350000000000005</c:v>
                </c:pt>
                <c:pt idx="382">
                  <c:v>6.9350000000000005</c:v>
                </c:pt>
                <c:pt idx="383">
                  <c:v>6.9749999999999996</c:v>
                </c:pt>
                <c:pt idx="384">
                  <c:v>6.9816666666666665</c:v>
                </c:pt>
                <c:pt idx="385">
                  <c:v>7.0116666666666667</c:v>
                </c:pt>
                <c:pt idx="386">
                  <c:v>7.0250000000000004</c:v>
                </c:pt>
                <c:pt idx="387">
                  <c:v>7.04</c:v>
                </c:pt>
                <c:pt idx="388">
                  <c:v>7.0883333333333338</c:v>
                </c:pt>
                <c:pt idx="389">
                  <c:v>7.1066666666666665</c:v>
                </c:pt>
                <c:pt idx="390">
                  <c:v>7.1133333333333333</c:v>
                </c:pt>
                <c:pt idx="391">
                  <c:v>7.15</c:v>
                </c:pt>
                <c:pt idx="392">
                  <c:v>7.15</c:v>
                </c:pt>
                <c:pt idx="393">
                  <c:v>7.1800000000000006</c:v>
                </c:pt>
                <c:pt idx="394">
                  <c:v>7.1800000000000006</c:v>
                </c:pt>
                <c:pt idx="395">
                  <c:v>7.1949999999999994</c:v>
                </c:pt>
                <c:pt idx="396">
                  <c:v>7.1949999999999994</c:v>
                </c:pt>
                <c:pt idx="397">
                  <c:v>7.2116666666666669</c:v>
                </c:pt>
                <c:pt idx="398">
                  <c:v>7.22</c:v>
                </c:pt>
                <c:pt idx="399">
                  <c:v>7.2266666666666675</c:v>
                </c:pt>
                <c:pt idx="400">
                  <c:v>7.23</c:v>
                </c:pt>
                <c:pt idx="401">
                  <c:v>7.2366666666666664</c:v>
                </c:pt>
                <c:pt idx="402">
                  <c:v>7.2366666666666664</c:v>
                </c:pt>
                <c:pt idx="403">
                  <c:v>7.2433333333333341</c:v>
                </c:pt>
                <c:pt idx="404">
                  <c:v>7.2433333333333341</c:v>
                </c:pt>
                <c:pt idx="405">
                  <c:v>7.253333333333333</c:v>
                </c:pt>
                <c:pt idx="406">
                  <c:v>7.2750000000000004</c:v>
                </c:pt>
                <c:pt idx="407">
                  <c:v>7.2816666666666663</c:v>
                </c:pt>
                <c:pt idx="408">
                  <c:v>7.2866666666666662</c:v>
                </c:pt>
                <c:pt idx="409">
                  <c:v>7.2883333333333331</c:v>
                </c:pt>
                <c:pt idx="410">
                  <c:v>7.2983333333333329</c:v>
                </c:pt>
                <c:pt idx="411">
                  <c:v>7.3083333333333336</c:v>
                </c:pt>
                <c:pt idx="412">
                  <c:v>7.3250000000000002</c:v>
                </c:pt>
                <c:pt idx="413">
                  <c:v>7.33</c:v>
                </c:pt>
                <c:pt idx="414">
                  <c:v>7.33</c:v>
                </c:pt>
                <c:pt idx="415">
                  <c:v>7.33</c:v>
                </c:pt>
                <c:pt idx="416">
                  <c:v>7.33</c:v>
                </c:pt>
                <c:pt idx="417">
                  <c:v>7.3316666666666661</c:v>
                </c:pt>
                <c:pt idx="418">
                  <c:v>7.34</c:v>
                </c:pt>
                <c:pt idx="419">
                  <c:v>7.35</c:v>
                </c:pt>
                <c:pt idx="420">
                  <c:v>7.3583333333333334</c:v>
                </c:pt>
                <c:pt idx="421">
                  <c:v>7.3616666666666664</c:v>
                </c:pt>
                <c:pt idx="422">
                  <c:v>7.3733333333333331</c:v>
                </c:pt>
                <c:pt idx="423">
                  <c:v>7.3883333333333336</c:v>
                </c:pt>
                <c:pt idx="424">
                  <c:v>7.3933333333333335</c:v>
                </c:pt>
                <c:pt idx="425">
                  <c:v>7.4516666666666671</c:v>
                </c:pt>
                <c:pt idx="426">
                  <c:v>7.496666666666667</c:v>
                </c:pt>
                <c:pt idx="427">
                  <c:v>7.5333333333333332</c:v>
                </c:pt>
                <c:pt idx="428">
                  <c:v>7.5433333333333339</c:v>
                </c:pt>
                <c:pt idx="429">
                  <c:v>7.5449999999999999</c:v>
                </c:pt>
                <c:pt idx="430">
                  <c:v>7.5616666666666665</c:v>
                </c:pt>
                <c:pt idx="431">
                  <c:v>7.5683333333333334</c:v>
                </c:pt>
                <c:pt idx="432">
                  <c:v>7.6050000000000004</c:v>
                </c:pt>
                <c:pt idx="433">
                  <c:v>7.62</c:v>
                </c:pt>
                <c:pt idx="434">
                  <c:v>7.6233333333333331</c:v>
                </c:pt>
                <c:pt idx="435">
                  <c:v>7.6333333333333337</c:v>
                </c:pt>
                <c:pt idx="436">
                  <c:v>7.6433333333333335</c:v>
                </c:pt>
                <c:pt idx="437">
                  <c:v>7.6583333333333332</c:v>
                </c:pt>
                <c:pt idx="438">
                  <c:v>7.6616666666666662</c:v>
                </c:pt>
                <c:pt idx="439">
                  <c:v>7.6683333333333339</c:v>
                </c:pt>
                <c:pt idx="440">
                  <c:v>7.6983333333333333</c:v>
                </c:pt>
                <c:pt idx="441">
                  <c:v>7.7066666666666661</c:v>
                </c:pt>
                <c:pt idx="442">
                  <c:v>7.708333333333333</c:v>
                </c:pt>
                <c:pt idx="443">
                  <c:v>7.72</c:v>
                </c:pt>
                <c:pt idx="444">
                  <c:v>7.7383333333333333</c:v>
                </c:pt>
                <c:pt idx="445">
                  <c:v>7.7399999999999993</c:v>
                </c:pt>
                <c:pt idx="446">
                  <c:v>7.7816666666666663</c:v>
                </c:pt>
                <c:pt idx="447">
                  <c:v>7.791666666666667</c:v>
                </c:pt>
                <c:pt idx="448">
                  <c:v>7.7933333333333339</c:v>
                </c:pt>
                <c:pt idx="449">
                  <c:v>7.8066666666666666</c:v>
                </c:pt>
                <c:pt idx="450">
                  <c:v>7.8083333333333336</c:v>
                </c:pt>
                <c:pt idx="451">
                  <c:v>7.8166666666666664</c:v>
                </c:pt>
                <c:pt idx="452">
                  <c:v>7.83</c:v>
                </c:pt>
                <c:pt idx="453">
                  <c:v>7.8616666666666664</c:v>
                </c:pt>
                <c:pt idx="454">
                  <c:v>7.9083333333333332</c:v>
                </c:pt>
                <c:pt idx="455">
                  <c:v>7.916666666666667</c:v>
                </c:pt>
                <c:pt idx="456">
                  <c:v>7.9300000000000006</c:v>
                </c:pt>
                <c:pt idx="457">
                  <c:v>7.9533333333333331</c:v>
                </c:pt>
                <c:pt idx="458">
                  <c:v>7.9833333333333334</c:v>
                </c:pt>
                <c:pt idx="459">
                  <c:v>7.9899999999999993</c:v>
                </c:pt>
                <c:pt idx="460">
                  <c:v>7.9916666666666663</c:v>
                </c:pt>
                <c:pt idx="461">
                  <c:v>7.9950000000000001</c:v>
                </c:pt>
                <c:pt idx="462">
                  <c:v>8.0083333333333329</c:v>
                </c:pt>
                <c:pt idx="463">
                  <c:v>8.02</c:v>
                </c:pt>
                <c:pt idx="464">
                  <c:v>8.0283333333333324</c:v>
                </c:pt>
                <c:pt idx="465">
                  <c:v>8.0683333333333334</c:v>
                </c:pt>
                <c:pt idx="466">
                  <c:v>8.0716666666666672</c:v>
                </c:pt>
                <c:pt idx="467">
                  <c:v>8.0883333333333329</c:v>
                </c:pt>
                <c:pt idx="468">
                  <c:v>8.1016666666666666</c:v>
                </c:pt>
                <c:pt idx="469">
                  <c:v>8.1166666666666671</c:v>
                </c:pt>
                <c:pt idx="470">
                  <c:v>8.1199999999999992</c:v>
                </c:pt>
                <c:pt idx="471">
                  <c:v>8.1216666666666661</c:v>
                </c:pt>
                <c:pt idx="472">
                  <c:v>8.1549999999999994</c:v>
                </c:pt>
                <c:pt idx="473">
                  <c:v>8.16</c:v>
                </c:pt>
                <c:pt idx="474">
                  <c:v>8.1816666666666666</c:v>
                </c:pt>
                <c:pt idx="475">
                  <c:v>8.1816666666666666</c:v>
                </c:pt>
                <c:pt idx="476">
                  <c:v>8.1883333333333344</c:v>
                </c:pt>
                <c:pt idx="477">
                  <c:v>8.19</c:v>
                </c:pt>
                <c:pt idx="478">
                  <c:v>8.2316666666666656</c:v>
                </c:pt>
                <c:pt idx="479">
                  <c:v>8.2383333333333333</c:v>
                </c:pt>
                <c:pt idx="480">
                  <c:v>8.2416666666666671</c:v>
                </c:pt>
                <c:pt idx="481">
                  <c:v>8.2833333333333332</c:v>
                </c:pt>
                <c:pt idx="482">
                  <c:v>8.2866666666666671</c:v>
                </c:pt>
                <c:pt idx="483">
                  <c:v>8.2866666666666671</c:v>
                </c:pt>
                <c:pt idx="484">
                  <c:v>8.2916666666666661</c:v>
                </c:pt>
                <c:pt idx="485">
                  <c:v>8.3049999999999997</c:v>
                </c:pt>
                <c:pt idx="486">
                  <c:v>8.3049999999999997</c:v>
                </c:pt>
                <c:pt idx="487">
                  <c:v>8.3049999999999997</c:v>
                </c:pt>
                <c:pt idx="488">
                  <c:v>8.336666666666666</c:v>
                </c:pt>
                <c:pt idx="489">
                  <c:v>8.3416666666666668</c:v>
                </c:pt>
                <c:pt idx="490">
                  <c:v>8.3466666666666676</c:v>
                </c:pt>
                <c:pt idx="491">
                  <c:v>8.3533333333333335</c:v>
                </c:pt>
                <c:pt idx="492">
                  <c:v>8.3550000000000004</c:v>
                </c:pt>
                <c:pt idx="493">
                  <c:v>8.3583333333333325</c:v>
                </c:pt>
                <c:pt idx="494">
                  <c:v>8.3933333333333344</c:v>
                </c:pt>
                <c:pt idx="495">
                  <c:v>8.4816666666666656</c:v>
                </c:pt>
                <c:pt idx="496">
                  <c:v>8.4816666666666656</c:v>
                </c:pt>
                <c:pt idx="497">
                  <c:v>8.4816666666666656</c:v>
                </c:pt>
                <c:pt idx="498">
                  <c:v>8.4816666666666656</c:v>
                </c:pt>
                <c:pt idx="499">
                  <c:v>8.4816666666666656</c:v>
                </c:pt>
                <c:pt idx="500">
                  <c:v>8.4816666666666656</c:v>
                </c:pt>
                <c:pt idx="501">
                  <c:v>8.4816666666666656</c:v>
                </c:pt>
                <c:pt idx="502">
                  <c:v>8.4816666666666656</c:v>
                </c:pt>
                <c:pt idx="503">
                  <c:v>8.4816666666666656</c:v>
                </c:pt>
                <c:pt idx="504">
                  <c:v>8.4833333333333325</c:v>
                </c:pt>
                <c:pt idx="505">
                  <c:v>8.4866666666666664</c:v>
                </c:pt>
                <c:pt idx="506">
                  <c:v>8.5183333333333344</c:v>
                </c:pt>
                <c:pt idx="507">
                  <c:v>8.5183333333333344</c:v>
                </c:pt>
                <c:pt idx="508">
                  <c:v>8.5183333333333344</c:v>
                </c:pt>
                <c:pt idx="509">
                  <c:v>8.5366666666666671</c:v>
                </c:pt>
                <c:pt idx="510">
                  <c:v>8.5783333333333349</c:v>
                </c:pt>
                <c:pt idx="511">
                  <c:v>8.5833333333333339</c:v>
                </c:pt>
                <c:pt idx="512">
                  <c:v>8.5866666666666678</c:v>
                </c:pt>
                <c:pt idx="513">
                  <c:v>8.5983333333333327</c:v>
                </c:pt>
                <c:pt idx="514">
                  <c:v>8.6016666666666666</c:v>
                </c:pt>
                <c:pt idx="515">
                  <c:v>8.6183333333333341</c:v>
                </c:pt>
                <c:pt idx="516">
                  <c:v>8.625</c:v>
                </c:pt>
                <c:pt idx="517">
                  <c:v>8.6333333333333329</c:v>
                </c:pt>
                <c:pt idx="518">
                  <c:v>8.668333333333333</c:v>
                </c:pt>
                <c:pt idx="519">
                  <c:v>8.6783333333333346</c:v>
                </c:pt>
                <c:pt idx="520">
                  <c:v>8.6850000000000005</c:v>
                </c:pt>
                <c:pt idx="521">
                  <c:v>8.6916666666666664</c:v>
                </c:pt>
                <c:pt idx="522">
                  <c:v>8.7249999999999996</c:v>
                </c:pt>
                <c:pt idx="523">
                  <c:v>8.7533333333333339</c:v>
                </c:pt>
                <c:pt idx="524">
                  <c:v>8.7566666666666659</c:v>
                </c:pt>
                <c:pt idx="525">
                  <c:v>8.7866666666666671</c:v>
                </c:pt>
                <c:pt idx="526">
                  <c:v>8.7883333333333322</c:v>
                </c:pt>
                <c:pt idx="527">
                  <c:v>8.7983333333333338</c:v>
                </c:pt>
                <c:pt idx="528">
                  <c:v>8.8066666666666666</c:v>
                </c:pt>
                <c:pt idx="529">
                  <c:v>8.85</c:v>
                </c:pt>
                <c:pt idx="530">
                  <c:v>8.870000000000001</c:v>
                </c:pt>
                <c:pt idx="531">
                  <c:v>8.8766666666666669</c:v>
                </c:pt>
                <c:pt idx="532">
                  <c:v>8.8950000000000014</c:v>
                </c:pt>
                <c:pt idx="533">
                  <c:v>8.9266666666666676</c:v>
                </c:pt>
                <c:pt idx="534">
                  <c:v>8.9266666666666676</c:v>
                </c:pt>
                <c:pt idx="535">
                  <c:v>8.93</c:v>
                </c:pt>
                <c:pt idx="536">
                  <c:v>8.93</c:v>
                </c:pt>
                <c:pt idx="537">
                  <c:v>8.9333333333333336</c:v>
                </c:pt>
                <c:pt idx="538">
                  <c:v>8.9533333333333349</c:v>
                </c:pt>
                <c:pt idx="539">
                  <c:v>8.9600000000000009</c:v>
                </c:pt>
                <c:pt idx="540">
                  <c:v>8.9733333333333327</c:v>
                </c:pt>
                <c:pt idx="541">
                  <c:v>8.9799999999999986</c:v>
                </c:pt>
                <c:pt idx="542">
                  <c:v>9.0033333333333339</c:v>
                </c:pt>
                <c:pt idx="543">
                  <c:v>9.01</c:v>
                </c:pt>
                <c:pt idx="544">
                  <c:v>9.0166666666666675</c:v>
                </c:pt>
                <c:pt idx="545">
                  <c:v>9.0216666666666665</c:v>
                </c:pt>
                <c:pt idx="546">
                  <c:v>9.0350000000000001</c:v>
                </c:pt>
                <c:pt idx="547">
                  <c:v>9.0416666666666661</c:v>
                </c:pt>
                <c:pt idx="548">
                  <c:v>9.0649999999999995</c:v>
                </c:pt>
                <c:pt idx="549">
                  <c:v>9.07</c:v>
                </c:pt>
                <c:pt idx="550">
                  <c:v>9.0850000000000009</c:v>
                </c:pt>
                <c:pt idx="551">
                  <c:v>9.0933333333333337</c:v>
                </c:pt>
                <c:pt idx="552">
                  <c:v>9.1066666666666656</c:v>
                </c:pt>
                <c:pt idx="553">
                  <c:v>9.1066666666666656</c:v>
                </c:pt>
                <c:pt idx="554">
                  <c:v>9.1366666666666667</c:v>
                </c:pt>
                <c:pt idx="555">
                  <c:v>9.168333333333333</c:v>
                </c:pt>
                <c:pt idx="556">
                  <c:v>9.168333333333333</c:v>
                </c:pt>
                <c:pt idx="557">
                  <c:v>9.1783333333333346</c:v>
                </c:pt>
                <c:pt idx="558">
                  <c:v>9.1999999999999993</c:v>
                </c:pt>
                <c:pt idx="559">
                  <c:v>9.2166666666666668</c:v>
                </c:pt>
                <c:pt idx="560">
                  <c:v>9.2299999999999986</c:v>
                </c:pt>
                <c:pt idx="561">
                  <c:v>9.2299999999999986</c:v>
                </c:pt>
                <c:pt idx="562">
                  <c:v>9.2316666666666656</c:v>
                </c:pt>
                <c:pt idx="563">
                  <c:v>9.2383333333333333</c:v>
                </c:pt>
                <c:pt idx="564">
                  <c:v>9.2466666666666661</c:v>
                </c:pt>
                <c:pt idx="565">
                  <c:v>9.2633333333333319</c:v>
                </c:pt>
                <c:pt idx="566">
                  <c:v>9.2716666666666665</c:v>
                </c:pt>
                <c:pt idx="567">
                  <c:v>9.3083333333333336</c:v>
                </c:pt>
                <c:pt idx="568">
                  <c:v>9.3083333333333336</c:v>
                </c:pt>
                <c:pt idx="569">
                  <c:v>9.3133333333333326</c:v>
                </c:pt>
                <c:pt idx="570">
                  <c:v>9.331666666666667</c:v>
                </c:pt>
                <c:pt idx="571">
                  <c:v>9.3533333333333335</c:v>
                </c:pt>
                <c:pt idx="572">
                  <c:v>9.3566666666666656</c:v>
                </c:pt>
                <c:pt idx="573">
                  <c:v>9.3816666666666659</c:v>
                </c:pt>
                <c:pt idx="574">
                  <c:v>9.3883333333333319</c:v>
                </c:pt>
                <c:pt idx="575">
                  <c:v>9.3883333333333319</c:v>
                </c:pt>
                <c:pt idx="576">
                  <c:v>9.43</c:v>
                </c:pt>
                <c:pt idx="577">
                  <c:v>9.4366666666666674</c:v>
                </c:pt>
                <c:pt idx="578">
                  <c:v>9.4366666666666674</c:v>
                </c:pt>
                <c:pt idx="579">
                  <c:v>9.4366666666666674</c:v>
                </c:pt>
                <c:pt idx="580">
                  <c:v>9.4366666666666674</c:v>
                </c:pt>
                <c:pt idx="581">
                  <c:v>9.4366666666666674</c:v>
                </c:pt>
                <c:pt idx="582">
                  <c:v>9.4366666666666674</c:v>
                </c:pt>
                <c:pt idx="583">
                  <c:v>9.4366666666666674</c:v>
                </c:pt>
                <c:pt idx="584">
                  <c:v>9.4366666666666674</c:v>
                </c:pt>
                <c:pt idx="585">
                  <c:v>9.4366666666666674</c:v>
                </c:pt>
                <c:pt idx="586">
                  <c:v>9.4366666666666674</c:v>
                </c:pt>
                <c:pt idx="587">
                  <c:v>9.4366666666666674</c:v>
                </c:pt>
                <c:pt idx="588">
                  <c:v>9.44</c:v>
                </c:pt>
                <c:pt idx="589">
                  <c:v>9.5</c:v>
                </c:pt>
                <c:pt idx="590">
                  <c:v>9.5166666666666675</c:v>
                </c:pt>
                <c:pt idx="591">
                  <c:v>9.5183333333333344</c:v>
                </c:pt>
                <c:pt idx="592">
                  <c:v>9.5183333333333344</c:v>
                </c:pt>
                <c:pt idx="593">
                  <c:v>9.5383333333333322</c:v>
                </c:pt>
                <c:pt idx="594">
                  <c:v>9.5533333333333346</c:v>
                </c:pt>
                <c:pt idx="595">
                  <c:v>9.5766666666666662</c:v>
                </c:pt>
                <c:pt idx="596">
                  <c:v>9.5783333333333349</c:v>
                </c:pt>
                <c:pt idx="597">
                  <c:v>9.58</c:v>
                </c:pt>
                <c:pt idx="598">
                  <c:v>9.6216666666666661</c:v>
                </c:pt>
                <c:pt idx="599">
                  <c:v>9.6283333333333339</c:v>
                </c:pt>
                <c:pt idx="600">
                  <c:v>9.6433333333333344</c:v>
                </c:pt>
                <c:pt idx="601">
                  <c:v>9.6999999999999993</c:v>
                </c:pt>
                <c:pt idx="602">
                  <c:v>9.706666666666667</c:v>
                </c:pt>
                <c:pt idx="603">
                  <c:v>9.706666666666667</c:v>
                </c:pt>
                <c:pt idx="604">
                  <c:v>9.706666666666667</c:v>
                </c:pt>
                <c:pt idx="605">
                  <c:v>9.706666666666667</c:v>
                </c:pt>
                <c:pt idx="606">
                  <c:v>9.706666666666667</c:v>
                </c:pt>
                <c:pt idx="607">
                  <c:v>9.706666666666667</c:v>
                </c:pt>
                <c:pt idx="608">
                  <c:v>9.706666666666667</c:v>
                </c:pt>
                <c:pt idx="609">
                  <c:v>9.706666666666667</c:v>
                </c:pt>
                <c:pt idx="610">
                  <c:v>9.706666666666667</c:v>
                </c:pt>
                <c:pt idx="611">
                  <c:v>9.706666666666667</c:v>
                </c:pt>
                <c:pt idx="612">
                  <c:v>9.706666666666667</c:v>
                </c:pt>
                <c:pt idx="613">
                  <c:v>9.706666666666667</c:v>
                </c:pt>
                <c:pt idx="614">
                  <c:v>9.7133333333333329</c:v>
                </c:pt>
                <c:pt idx="615">
                  <c:v>9.7483333333333331</c:v>
                </c:pt>
                <c:pt idx="616">
                  <c:v>9.7583333333333329</c:v>
                </c:pt>
                <c:pt idx="617">
                  <c:v>9.7666666666666675</c:v>
                </c:pt>
                <c:pt idx="618">
                  <c:v>9.7799999999999994</c:v>
                </c:pt>
                <c:pt idx="619">
                  <c:v>9.7883333333333322</c:v>
                </c:pt>
                <c:pt idx="620">
                  <c:v>9.7899999999999991</c:v>
                </c:pt>
                <c:pt idx="621">
                  <c:v>9.7899999999999991</c:v>
                </c:pt>
                <c:pt idx="622">
                  <c:v>9.7916666666666661</c:v>
                </c:pt>
                <c:pt idx="623">
                  <c:v>9.8066666666666666</c:v>
                </c:pt>
                <c:pt idx="624">
                  <c:v>9.8149999999999995</c:v>
                </c:pt>
                <c:pt idx="625">
                  <c:v>9.831666666666667</c:v>
                </c:pt>
                <c:pt idx="626">
                  <c:v>9.8466666666666658</c:v>
                </c:pt>
                <c:pt idx="627">
                  <c:v>9.8466666666666658</c:v>
                </c:pt>
                <c:pt idx="628">
                  <c:v>9.8516666666666666</c:v>
                </c:pt>
                <c:pt idx="629">
                  <c:v>9.8583333333333325</c:v>
                </c:pt>
                <c:pt idx="630">
                  <c:v>9.8583333333333325</c:v>
                </c:pt>
                <c:pt idx="631">
                  <c:v>9.8616666666666681</c:v>
                </c:pt>
                <c:pt idx="632">
                  <c:v>9.8766666666666669</c:v>
                </c:pt>
                <c:pt idx="633">
                  <c:v>9.8816666666666659</c:v>
                </c:pt>
                <c:pt idx="634">
                  <c:v>9.8816666666666659</c:v>
                </c:pt>
                <c:pt idx="635">
                  <c:v>9.8899999999999988</c:v>
                </c:pt>
                <c:pt idx="636">
                  <c:v>9.8899999999999988</c:v>
                </c:pt>
                <c:pt idx="637">
                  <c:v>9.8899999999999988</c:v>
                </c:pt>
                <c:pt idx="638">
                  <c:v>9.8899999999999988</c:v>
                </c:pt>
                <c:pt idx="639">
                  <c:v>9.8899999999999988</c:v>
                </c:pt>
                <c:pt idx="640">
                  <c:v>9.9049999999999994</c:v>
                </c:pt>
                <c:pt idx="641">
                  <c:v>9.9166666666666661</c:v>
                </c:pt>
                <c:pt idx="642">
                  <c:v>9.9233333333333338</c:v>
                </c:pt>
                <c:pt idx="643">
                  <c:v>9.9250000000000007</c:v>
                </c:pt>
                <c:pt idx="644">
                  <c:v>9.9533333333333349</c:v>
                </c:pt>
                <c:pt idx="645">
                  <c:v>9.9633333333333329</c:v>
                </c:pt>
                <c:pt idx="646">
                  <c:v>9.9666666666666668</c:v>
                </c:pt>
                <c:pt idx="647">
                  <c:v>9.9666666666666668</c:v>
                </c:pt>
                <c:pt idx="648">
                  <c:v>9.9666666666666668</c:v>
                </c:pt>
                <c:pt idx="649">
                  <c:v>9.9666666666666668</c:v>
                </c:pt>
                <c:pt idx="650">
                  <c:v>9.9666666666666668</c:v>
                </c:pt>
                <c:pt idx="651">
                  <c:v>10.003333333333334</c:v>
                </c:pt>
                <c:pt idx="652">
                  <c:v>10.004999999999999</c:v>
                </c:pt>
                <c:pt idx="653">
                  <c:v>10.011666666666667</c:v>
                </c:pt>
                <c:pt idx="654">
                  <c:v>10.014999999999999</c:v>
                </c:pt>
                <c:pt idx="655">
                  <c:v>10.020000000000001</c:v>
                </c:pt>
                <c:pt idx="656">
                  <c:v>10.048333333333334</c:v>
                </c:pt>
                <c:pt idx="657">
                  <c:v>10.050000000000001</c:v>
                </c:pt>
                <c:pt idx="658">
                  <c:v>10.071666666666665</c:v>
                </c:pt>
                <c:pt idx="659">
                  <c:v>10.09</c:v>
                </c:pt>
                <c:pt idx="660">
                  <c:v>10.09</c:v>
                </c:pt>
                <c:pt idx="661">
                  <c:v>10.118333333333334</c:v>
                </c:pt>
                <c:pt idx="662">
                  <c:v>10.126666666666667</c:v>
                </c:pt>
                <c:pt idx="663">
                  <c:v>10.131666666666666</c:v>
                </c:pt>
                <c:pt idx="664">
                  <c:v>10.19</c:v>
                </c:pt>
                <c:pt idx="665">
                  <c:v>10.193333333333333</c:v>
                </c:pt>
                <c:pt idx="666">
                  <c:v>10.193333333333333</c:v>
                </c:pt>
                <c:pt idx="667">
                  <c:v>10.193333333333333</c:v>
                </c:pt>
                <c:pt idx="668">
                  <c:v>10.198333333333332</c:v>
                </c:pt>
                <c:pt idx="669">
                  <c:v>10.198333333333332</c:v>
                </c:pt>
                <c:pt idx="670">
                  <c:v>10.254999999999999</c:v>
                </c:pt>
                <c:pt idx="671">
                  <c:v>10.266666666666667</c:v>
                </c:pt>
                <c:pt idx="672">
                  <c:v>10.275</c:v>
                </c:pt>
                <c:pt idx="673">
                  <c:v>10.278333333333334</c:v>
                </c:pt>
                <c:pt idx="674">
                  <c:v>10.295</c:v>
                </c:pt>
                <c:pt idx="675">
                  <c:v>10.305</c:v>
                </c:pt>
                <c:pt idx="676">
                  <c:v>10.31</c:v>
                </c:pt>
                <c:pt idx="677">
                  <c:v>10.326666666666666</c:v>
                </c:pt>
                <c:pt idx="678">
                  <c:v>10.328333333333335</c:v>
                </c:pt>
                <c:pt idx="679">
                  <c:v>10.331666666666667</c:v>
                </c:pt>
                <c:pt idx="680">
                  <c:v>10.336666666666668</c:v>
                </c:pt>
                <c:pt idx="681">
                  <c:v>10.343333333333334</c:v>
                </c:pt>
                <c:pt idx="682">
                  <c:v>10.346666666666666</c:v>
                </c:pt>
                <c:pt idx="683">
                  <c:v>10.395000000000001</c:v>
                </c:pt>
                <c:pt idx="684">
                  <c:v>10.4</c:v>
                </c:pt>
                <c:pt idx="685">
                  <c:v>10.404999999999999</c:v>
                </c:pt>
                <c:pt idx="686">
                  <c:v>10.423333333333334</c:v>
                </c:pt>
                <c:pt idx="687">
                  <c:v>10.426666666666668</c:v>
                </c:pt>
                <c:pt idx="688">
                  <c:v>10.438333333333333</c:v>
                </c:pt>
                <c:pt idx="689">
                  <c:v>10.443333333333333</c:v>
                </c:pt>
                <c:pt idx="690">
                  <c:v>10.443333333333333</c:v>
                </c:pt>
                <c:pt idx="691">
                  <c:v>10.445</c:v>
                </c:pt>
                <c:pt idx="692">
                  <c:v>10.455</c:v>
                </c:pt>
                <c:pt idx="693">
                  <c:v>10.493333333333334</c:v>
                </c:pt>
                <c:pt idx="694">
                  <c:v>10.498333333333333</c:v>
                </c:pt>
                <c:pt idx="695">
                  <c:v>10.513333333333332</c:v>
                </c:pt>
                <c:pt idx="696">
                  <c:v>10.516666666666667</c:v>
                </c:pt>
                <c:pt idx="697">
                  <c:v>10.566666666666666</c:v>
                </c:pt>
                <c:pt idx="698">
                  <c:v>10.57</c:v>
                </c:pt>
                <c:pt idx="699">
                  <c:v>10.618333333333334</c:v>
                </c:pt>
                <c:pt idx="700">
                  <c:v>10.620000000000001</c:v>
                </c:pt>
                <c:pt idx="701">
                  <c:v>10.625</c:v>
                </c:pt>
                <c:pt idx="702">
                  <c:v>10.67</c:v>
                </c:pt>
                <c:pt idx="703">
                  <c:v>10.678333333333335</c:v>
                </c:pt>
                <c:pt idx="704">
                  <c:v>10.7</c:v>
                </c:pt>
                <c:pt idx="705">
                  <c:v>10.728333333333333</c:v>
                </c:pt>
                <c:pt idx="706">
                  <c:v>10.76</c:v>
                </c:pt>
                <c:pt idx="707">
                  <c:v>10.78</c:v>
                </c:pt>
                <c:pt idx="708">
                  <c:v>10.798333333333334</c:v>
                </c:pt>
                <c:pt idx="709">
                  <c:v>10.805</c:v>
                </c:pt>
                <c:pt idx="710">
                  <c:v>10.808333333333334</c:v>
                </c:pt>
                <c:pt idx="711">
                  <c:v>10.821666666666665</c:v>
                </c:pt>
                <c:pt idx="712">
                  <c:v>10.845000000000001</c:v>
                </c:pt>
                <c:pt idx="713">
                  <c:v>10.854999999999999</c:v>
                </c:pt>
                <c:pt idx="714">
                  <c:v>10.856666666666666</c:v>
                </c:pt>
                <c:pt idx="715">
                  <c:v>10.866666666666667</c:v>
                </c:pt>
                <c:pt idx="716">
                  <c:v>10.878333333333334</c:v>
                </c:pt>
                <c:pt idx="717">
                  <c:v>10.971666666666666</c:v>
                </c:pt>
                <c:pt idx="718">
                  <c:v>10.979999999999999</c:v>
                </c:pt>
                <c:pt idx="719">
                  <c:v>10.993333333333334</c:v>
                </c:pt>
                <c:pt idx="720">
                  <c:v>11.033333333333333</c:v>
                </c:pt>
                <c:pt idx="721">
                  <c:v>11.033333333333333</c:v>
                </c:pt>
                <c:pt idx="722">
                  <c:v>11.038333333333332</c:v>
                </c:pt>
                <c:pt idx="723">
                  <c:v>11.041666666666666</c:v>
                </c:pt>
                <c:pt idx="724">
                  <c:v>11.066666666666666</c:v>
                </c:pt>
                <c:pt idx="725">
                  <c:v>11.07</c:v>
                </c:pt>
                <c:pt idx="726">
                  <c:v>11.076666666666666</c:v>
                </c:pt>
                <c:pt idx="727">
                  <c:v>11.08</c:v>
                </c:pt>
                <c:pt idx="728">
                  <c:v>11.086666666666668</c:v>
                </c:pt>
                <c:pt idx="729">
                  <c:v>11.108333333333333</c:v>
                </c:pt>
                <c:pt idx="730">
                  <c:v>11.113333333333333</c:v>
                </c:pt>
                <c:pt idx="731">
                  <c:v>11.123333333333333</c:v>
                </c:pt>
                <c:pt idx="732">
                  <c:v>11.126666666666667</c:v>
                </c:pt>
                <c:pt idx="733">
                  <c:v>11.143333333333334</c:v>
                </c:pt>
                <c:pt idx="734">
                  <c:v>11.143333333333334</c:v>
                </c:pt>
                <c:pt idx="735">
                  <c:v>11.16</c:v>
                </c:pt>
                <c:pt idx="736">
                  <c:v>11.161666666666667</c:v>
                </c:pt>
                <c:pt idx="737">
                  <c:v>11.188333333333333</c:v>
                </c:pt>
                <c:pt idx="738">
                  <c:v>11.195</c:v>
                </c:pt>
                <c:pt idx="739">
                  <c:v>11.203333333333335</c:v>
                </c:pt>
                <c:pt idx="740">
                  <c:v>11.208333333333334</c:v>
                </c:pt>
                <c:pt idx="741">
                  <c:v>11.256666666666666</c:v>
                </c:pt>
                <c:pt idx="742">
                  <c:v>11.26</c:v>
                </c:pt>
                <c:pt idx="743">
                  <c:v>11.26</c:v>
                </c:pt>
                <c:pt idx="744">
                  <c:v>11.26</c:v>
                </c:pt>
                <c:pt idx="745">
                  <c:v>11.26</c:v>
                </c:pt>
                <c:pt idx="746">
                  <c:v>11.261666666666667</c:v>
                </c:pt>
                <c:pt idx="747">
                  <c:v>11.263333333333332</c:v>
                </c:pt>
                <c:pt idx="748">
                  <c:v>11.288333333333332</c:v>
                </c:pt>
                <c:pt idx="749">
                  <c:v>11.295</c:v>
                </c:pt>
                <c:pt idx="750">
                  <c:v>11.3</c:v>
                </c:pt>
                <c:pt idx="751">
                  <c:v>11.3</c:v>
                </c:pt>
                <c:pt idx="752">
                  <c:v>11.316666666666666</c:v>
                </c:pt>
                <c:pt idx="753">
                  <c:v>11.32</c:v>
                </c:pt>
                <c:pt idx="754">
                  <c:v>11.326666666666666</c:v>
                </c:pt>
                <c:pt idx="755">
                  <c:v>11.356666666666666</c:v>
                </c:pt>
                <c:pt idx="756">
                  <c:v>11.363333333333333</c:v>
                </c:pt>
                <c:pt idx="757">
                  <c:v>11.389999999999999</c:v>
                </c:pt>
                <c:pt idx="758">
                  <c:v>11.408333333333333</c:v>
                </c:pt>
                <c:pt idx="759">
                  <c:v>11.413333333333332</c:v>
                </c:pt>
                <c:pt idx="760">
                  <c:v>11.426666666666668</c:v>
                </c:pt>
                <c:pt idx="761">
                  <c:v>11.433333333333334</c:v>
                </c:pt>
                <c:pt idx="762">
                  <c:v>11.435</c:v>
                </c:pt>
                <c:pt idx="763">
                  <c:v>11.453333333333335</c:v>
                </c:pt>
                <c:pt idx="764">
                  <c:v>11.46</c:v>
                </c:pt>
                <c:pt idx="765">
                  <c:v>11.476666666666667</c:v>
                </c:pt>
                <c:pt idx="766">
                  <c:v>11.481666666666666</c:v>
                </c:pt>
                <c:pt idx="767">
                  <c:v>11.481666666666666</c:v>
                </c:pt>
                <c:pt idx="768">
                  <c:v>11.481666666666666</c:v>
                </c:pt>
                <c:pt idx="769">
                  <c:v>11.481666666666666</c:v>
                </c:pt>
                <c:pt idx="770">
                  <c:v>11.481666666666666</c:v>
                </c:pt>
                <c:pt idx="771">
                  <c:v>11.481666666666666</c:v>
                </c:pt>
                <c:pt idx="772">
                  <c:v>11.481666666666666</c:v>
                </c:pt>
                <c:pt idx="773">
                  <c:v>11.481666666666666</c:v>
                </c:pt>
                <c:pt idx="774">
                  <c:v>11.481666666666666</c:v>
                </c:pt>
                <c:pt idx="775">
                  <c:v>11.481666666666666</c:v>
                </c:pt>
                <c:pt idx="776">
                  <c:v>11.481666666666666</c:v>
                </c:pt>
                <c:pt idx="777">
                  <c:v>11.481666666666666</c:v>
                </c:pt>
                <c:pt idx="778">
                  <c:v>11.51</c:v>
                </c:pt>
                <c:pt idx="779">
                  <c:v>11.523333333333333</c:v>
                </c:pt>
                <c:pt idx="780">
                  <c:v>11.531666666666666</c:v>
                </c:pt>
                <c:pt idx="781">
                  <c:v>11.543333333333333</c:v>
                </c:pt>
                <c:pt idx="782">
                  <c:v>11.545</c:v>
                </c:pt>
                <c:pt idx="783">
                  <c:v>11.545</c:v>
                </c:pt>
                <c:pt idx="784">
                  <c:v>11.603333333333333</c:v>
                </c:pt>
                <c:pt idx="785">
                  <c:v>11.604999999999999</c:v>
                </c:pt>
                <c:pt idx="786">
                  <c:v>11.608333333333333</c:v>
                </c:pt>
                <c:pt idx="787">
                  <c:v>11.628333333333334</c:v>
                </c:pt>
                <c:pt idx="788">
                  <c:v>11.628333333333334</c:v>
                </c:pt>
                <c:pt idx="789">
                  <c:v>11.628333333333334</c:v>
                </c:pt>
                <c:pt idx="790">
                  <c:v>11.636666666666667</c:v>
                </c:pt>
                <c:pt idx="791">
                  <c:v>11.646666666666667</c:v>
                </c:pt>
                <c:pt idx="792">
                  <c:v>11.676666666666668</c:v>
                </c:pt>
                <c:pt idx="793">
                  <c:v>11.676666666666668</c:v>
                </c:pt>
                <c:pt idx="794">
                  <c:v>11.676666666666668</c:v>
                </c:pt>
                <c:pt idx="795">
                  <c:v>11.676666666666668</c:v>
                </c:pt>
                <c:pt idx="796">
                  <c:v>11.676666666666668</c:v>
                </c:pt>
                <c:pt idx="797">
                  <c:v>11.676666666666668</c:v>
                </c:pt>
                <c:pt idx="798">
                  <c:v>11.676666666666668</c:v>
                </c:pt>
                <c:pt idx="799">
                  <c:v>11.68</c:v>
                </c:pt>
                <c:pt idx="800">
                  <c:v>11.683333333333334</c:v>
                </c:pt>
                <c:pt idx="801">
                  <c:v>11.711666666666668</c:v>
                </c:pt>
                <c:pt idx="802">
                  <c:v>11.726666666666667</c:v>
                </c:pt>
                <c:pt idx="803">
                  <c:v>11.731666666666666</c:v>
                </c:pt>
                <c:pt idx="804">
                  <c:v>11.754999999999999</c:v>
                </c:pt>
                <c:pt idx="805">
                  <c:v>11.754999999999999</c:v>
                </c:pt>
                <c:pt idx="806">
                  <c:v>11.754999999999999</c:v>
                </c:pt>
                <c:pt idx="807">
                  <c:v>11.76</c:v>
                </c:pt>
                <c:pt idx="808">
                  <c:v>11.761666666666667</c:v>
                </c:pt>
                <c:pt idx="809">
                  <c:v>11.770000000000001</c:v>
                </c:pt>
                <c:pt idx="810">
                  <c:v>11.803333333333335</c:v>
                </c:pt>
                <c:pt idx="811">
                  <c:v>11.821666666666665</c:v>
                </c:pt>
                <c:pt idx="812">
                  <c:v>11.826666666666666</c:v>
                </c:pt>
                <c:pt idx="813">
                  <c:v>11.826666666666666</c:v>
                </c:pt>
                <c:pt idx="814">
                  <c:v>11.831666666666667</c:v>
                </c:pt>
                <c:pt idx="815">
                  <c:v>11.856666666666666</c:v>
                </c:pt>
                <c:pt idx="816">
                  <c:v>11.893333333333334</c:v>
                </c:pt>
                <c:pt idx="817">
                  <c:v>11.906666666666666</c:v>
                </c:pt>
                <c:pt idx="818">
                  <c:v>11.908333333333333</c:v>
                </c:pt>
                <c:pt idx="819">
                  <c:v>11.955</c:v>
                </c:pt>
                <c:pt idx="820">
                  <c:v>11.955</c:v>
                </c:pt>
                <c:pt idx="821">
                  <c:v>11.968333333333334</c:v>
                </c:pt>
                <c:pt idx="822">
                  <c:v>11.996666666666666</c:v>
                </c:pt>
                <c:pt idx="823">
                  <c:v>12.01</c:v>
                </c:pt>
                <c:pt idx="824">
                  <c:v>12.01</c:v>
                </c:pt>
                <c:pt idx="825">
                  <c:v>12.026666666666667</c:v>
                </c:pt>
                <c:pt idx="826">
                  <c:v>12.026666666666667</c:v>
                </c:pt>
                <c:pt idx="827">
                  <c:v>12.026666666666667</c:v>
                </c:pt>
                <c:pt idx="828">
                  <c:v>12.026666666666667</c:v>
                </c:pt>
                <c:pt idx="829">
                  <c:v>12.026666666666667</c:v>
                </c:pt>
                <c:pt idx="830">
                  <c:v>12.026666666666667</c:v>
                </c:pt>
                <c:pt idx="831">
                  <c:v>12.026666666666667</c:v>
                </c:pt>
                <c:pt idx="832">
                  <c:v>12.026666666666667</c:v>
                </c:pt>
                <c:pt idx="833">
                  <c:v>12.026666666666667</c:v>
                </c:pt>
                <c:pt idx="834">
                  <c:v>12.026666666666667</c:v>
                </c:pt>
                <c:pt idx="835">
                  <c:v>12.026666666666667</c:v>
                </c:pt>
                <c:pt idx="836">
                  <c:v>12.026666666666667</c:v>
                </c:pt>
                <c:pt idx="837">
                  <c:v>12.026666666666667</c:v>
                </c:pt>
                <c:pt idx="838">
                  <c:v>12.026666666666667</c:v>
                </c:pt>
                <c:pt idx="839">
                  <c:v>12.026666666666667</c:v>
                </c:pt>
                <c:pt idx="840">
                  <c:v>12.026666666666667</c:v>
                </c:pt>
                <c:pt idx="841">
                  <c:v>12.035</c:v>
                </c:pt>
                <c:pt idx="842">
                  <c:v>12.035</c:v>
                </c:pt>
                <c:pt idx="843">
                  <c:v>12.035</c:v>
                </c:pt>
                <c:pt idx="844">
                  <c:v>12.046666666666665</c:v>
                </c:pt>
                <c:pt idx="845">
                  <c:v>12.083333333333334</c:v>
                </c:pt>
                <c:pt idx="846">
                  <c:v>12.093333333333334</c:v>
                </c:pt>
                <c:pt idx="847">
                  <c:v>12.138333333333332</c:v>
                </c:pt>
                <c:pt idx="848">
                  <c:v>12.158333333333333</c:v>
                </c:pt>
                <c:pt idx="849">
                  <c:v>12.18</c:v>
                </c:pt>
                <c:pt idx="850">
                  <c:v>12.183333333333334</c:v>
                </c:pt>
                <c:pt idx="851">
                  <c:v>12.196666666666665</c:v>
                </c:pt>
                <c:pt idx="852">
                  <c:v>12.198333333333332</c:v>
                </c:pt>
                <c:pt idx="853">
                  <c:v>12.201666666666666</c:v>
                </c:pt>
                <c:pt idx="854">
                  <c:v>12.203333333333335</c:v>
                </c:pt>
                <c:pt idx="855">
                  <c:v>12.215</c:v>
                </c:pt>
                <c:pt idx="856">
                  <c:v>12.228333333333333</c:v>
                </c:pt>
                <c:pt idx="857">
                  <c:v>12.266666666666667</c:v>
                </c:pt>
                <c:pt idx="858">
                  <c:v>12.278333333333334</c:v>
                </c:pt>
                <c:pt idx="859">
                  <c:v>12.321666666666665</c:v>
                </c:pt>
                <c:pt idx="860">
                  <c:v>12.333333333333334</c:v>
                </c:pt>
                <c:pt idx="861">
                  <c:v>12.348333333333333</c:v>
                </c:pt>
                <c:pt idx="862">
                  <c:v>12.348333333333333</c:v>
                </c:pt>
                <c:pt idx="863">
                  <c:v>12.363333333333333</c:v>
                </c:pt>
                <c:pt idx="864">
                  <c:v>12.385</c:v>
                </c:pt>
                <c:pt idx="865">
                  <c:v>12.391666666666667</c:v>
                </c:pt>
                <c:pt idx="866">
                  <c:v>12.396666666666667</c:v>
                </c:pt>
                <c:pt idx="867">
                  <c:v>12.396666666666667</c:v>
                </c:pt>
                <c:pt idx="868">
                  <c:v>12.435</c:v>
                </c:pt>
                <c:pt idx="869">
                  <c:v>12.466666666666667</c:v>
                </c:pt>
                <c:pt idx="870">
                  <c:v>12.468333333333334</c:v>
                </c:pt>
                <c:pt idx="871">
                  <c:v>12.496666666666666</c:v>
                </c:pt>
                <c:pt idx="872">
                  <c:v>12.511666666666667</c:v>
                </c:pt>
                <c:pt idx="873">
                  <c:v>12.526666666666667</c:v>
                </c:pt>
                <c:pt idx="874">
                  <c:v>12.526666666666667</c:v>
                </c:pt>
                <c:pt idx="875">
                  <c:v>12.535</c:v>
                </c:pt>
                <c:pt idx="876">
                  <c:v>12.565</c:v>
                </c:pt>
                <c:pt idx="877">
                  <c:v>12.591666666666667</c:v>
                </c:pt>
                <c:pt idx="878">
                  <c:v>12.621666666666666</c:v>
                </c:pt>
                <c:pt idx="879">
                  <c:v>12.621666666666666</c:v>
                </c:pt>
                <c:pt idx="880">
                  <c:v>12.635</c:v>
                </c:pt>
                <c:pt idx="881">
                  <c:v>12.658333333333333</c:v>
                </c:pt>
                <c:pt idx="882">
                  <c:v>12.683333333333334</c:v>
                </c:pt>
                <c:pt idx="883">
                  <c:v>12.703333333333335</c:v>
                </c:pt>
                <c:pt idx="884">
                  <c:v>12.708333333333334</c:v>
                </c:pt>
                <c:pt idx="885">
                  <c:v>12.718333333333334</c:v>
                </c:pt>
                <c:pt idx="886">
                  <c:v>12.72</c:v>
                </c:pt>
                <c:pt idx="887">
                  <c:v>12.733333333333333</c:v>
                </c:pt>
                <c:pt idx="888">
                  <c:v>12.738333333333333</c:v>
                </c:pt>
                <c:pt idx="889">
                  <c:v>12.753333333333334</c:v>
                </c:pt>
                <c:pt idx="890">
                  <c:v>12.773333333333333</c:v>
                </c:pt>
                <c:pt idx="891">
                  <c:v>12.775</c:v>
                </c:pt>
                <c:pt idx="892">
                  <c:v>12.795</c:v>
                </c:pt>
                <c:pt idx="893">
                  <c:v>12.798333333333334</c:v>
                </c:pt>
                <c:pt idx="894">
                  <c:v>12.798333333333334</c:v>
                </c:pt>
                <c:pt idx="895">
                  <c:v>12.798333333333334</c:v>
                </c:pt>
                <c:pt idx="896">
                  <c:v>12.81</c:v>
                </c:pt>
                <c:pt idx="897">
                  <c:v>12.81</c:v>
                </c:pt>
                <c:pt idx="898">
                  <c:v>12.813333333333333</c:v>
                </c:pt>
                <c:pt idx="899">
                  <c:v>12.833333333333334</c:v>
                </c:pt>
                <c:pt idx="900">
                  <c:v>12.851666666666667</c:v>
                </c:pt>
                <c:pt idx="901">
                  <c:v>12.853333333333333</c:v>
                </c:pt>
                <c:pt idx="902">
                  <c:v>12.856666666666666</c:v>
                </c:pt>
                <c:pt idx="903">
                  <c:v>12.871666666666666</c:v>
                </c:pt>
                <c:pt idx="904">
                  <c:v>12.875</c:v>
                </c:pt>
                <c:pt idx="905">
                  <c:v>12.881666666666666</c:v>
                </c:pt>
                <c:pt idx="906">
                  <c:v>12.886666666666667</c:v>
                </c:pt>
                <c:pt idx="907">
                  <c:v>12.888333333333332</c:v>
                </c:pt>
                <c:pt idx="908">
                  <c:v>12.891666666666667</c:v>
                </c:pt>
                <c:pt idx="909">
                  <c:v>12.935</c:v>
                </c:pt>
                <c:pt idx="910">
                  <c:v>12.946666666666665</c:v>
                </c:pt>
                <c:pt idx="911">
                  <c:v>12.95</c:v>
                </c:pt>
                <c:pt idx="912">
                  <c:v>12.953333333333335</c:v>
                </c:pt>
                <c:pt idx="913">
                  <c:v>12.973333333333333</c:v>
                </c:pt>
                <c:pt idx="914">
                  <c:v>12.973333333333333</c:v>
                </c:pt>
                <c:pt idx="915">
                  <c:v>12.973333333333333</c:v>
                </c:pt>
                <c:pt idx="916">
                  <c:v>12.983333333333333</c:v>
                </c:pt>
                <c:pt idx="917">
                  <c:v>13.016666666666667</c:v>
                </c:pt>
                <c:pt idx="918">
                  <c:v>13.016666666666667</c:v>
                </c:pt>
                <c:pt idx="919">
                  <c:v>13.023333333333333</c:v>
                </c:pt>
                <c:pt idx="920">
                  <c:v>13.028333333333334</c:v>
                </c:pt>
                <c:pt idx="921">
                  <c:v>13.043333333333333</c:v>
                </c:pt>
                <c:pt idx="922">
                  <c:v>13.066666666666666</c:v>
                </c:pt>
                <c:pt idx="923">
                  <c:v>13.08</c:v>
                </c:pt>
                <c:pt idx="924">
                  <c:v>13.118333333333334</c:v>
                </c:pt>
                <c:pt idx="925">
                  <c:v>13.133333333333333</c:v>
                </c:pt>
                <c:pt idx="926">
                  <c:v>13.146666666666667</c:v>
                </c:pt>
                <c:pt idx="927">
                  <c:v>13.146666666666667</c:v>
                </c:pt>
                <c:pt idx="928">
                  <c:v>13.168333333333333</c:v>
                </c:pt>
                <c:pt idx="929">
                  <c:v>13.186666666666667</c:v>
                </c:pt>
                <c:pt idx="930">
                  <c:v>13.193333333333333</c:v>
                </c:pt>
                <c:pt idx="931">
                  <c:v>13.196666666666665</c:v>
                </c:pt>
                <c:pt idx="932">
                  <c:v>13.215</c:v>
                </c:pt>
                <c:pt idx="933">
                  <c:v>13.225</c:v>
                </c:pt>
                <c:pt idx="934">
                  <c:v>13.229999999999999</c:v>
                </c:pt>
                <c:pt idx="935">
                  <c:v>13.236666666666668</c:v>
                </c:pt>
                <c:pt idx="936">
                  <c:v>13.241666666666667</c:v>
                </c:pt>
                <c:pt idx="937">
                  <c:v>13.243333333333334</c:v>
                </c:pt>
                <c:pt idx="938">
                  <c:v>13.243333333333334</c:v>
                </c:pt>
                <c:pt idx="939">
                  <c:v>13.263333333333332</c:v>
                </c:pt>
                <c:pt idx="940">
                  <c:v>13.263333333333332</c:v>
                </c:pt>
                <c:pt idx="941">
                  <c:v>13.268333333333334</c:v>
                </c:pt>
                <c:pt idx="942">
                  <c:v>13.271666666666667</c:v>
                </c:pt>
                <c:pt idx="943">
                  <c:v>13.296666666666665</c:v>
                </c:pt>
                <c:pt idx="944">
                  <c:v>13.3</c:v>
                </c:pt>
                <c:pt idx="945">
                  <c:v>13.306666666666667</c:v>
                </c:pt>
                <c:pt idx="946">
                  <c:v>13.31</c:v>
                </c:pt>
                <c:pt idx="947">
                  <c:v>13.313333333333333</c:v>
                </c:pt>
                <c:pt idx="948">
                  <c:v>13.316666666666666</c:v>
                </c:pt>
                <c:pt idx="949">
                  <c:v>13.33</c:v>
                </c:pt>
                <c:pt idx="950">
                  <c:v>13.341666666666667</c:v>
                </c:pt>
                <c:pt idx="951">
                  <c:v>13.345000000000001</c:v>
                </c:pt>
                <c:pt idx="952">
                  <c:v>13.348333333333333</c:v>
                </c:pt>
                <c:pt idx="953">
                  <c:v>13.35</c:v>
                </c:pt>
                <c:pt idx="954">
                  <c:v>13.35</c:v>
                </c:pt>
                <c:pt idx="955">
                  <c:v>13.365</c:v>
                </c:pt>
                <c:pt idx="956">
                  <c:v>13.371666666666666</c:v>
                </c:pt>
                <c:pt idx="957">
                  <c:v>13.406666666666666</c:v>
                </c:pt>
                <c:pt idx="958">
                  <c:v>13.426666666666668</c:v>
                </c:pt>
                <c:pt idx="959">
                  <c:v>13.428333333333335</c:v>
                </c:pt>
                <c:pt idx="960">
                  <c:v>13.441666666666666</c:v>
                </c:pt>
                <c:pt idx="961">
                  <c:v>13.461666666666668</c:v>
                </c:pt>
                <c:pt idx="962">
                  <c:v>13.47</c:v>
                </c:pt>
                <c:pt idx="963">
                  <c:v>13.473333333333333</c:v>
                </c:pt>
                <c:pt idx="964">
                  <c:v>13.496666666666666</c:v>
                </c:pt>
                <c:pt idx="965">
                  <c:v>13.496666666666666</c:v>
                </c:pt>
                <c:pt idx="966">
                  <c:v>13.506666666666666</c:v>
                </c:pt>
                <c:pt idx="967">
                  <c:v>13.506666666666666</c:v>
                </c:pt>
                <c:pt idx="968">
                  <c:v>13.506666666666666</c:v>
                </c:pt>
                <c:pt idx="969">
                  <c:v>13.513333333333332</c:v>
                </c:pt>
                <c:pt idx="970">
                  <c:v>13.523333333333333</c:v>
                </c:pt>
                <c:pt idx="971">
                  <c:v>13.523333333333333</c:v>
                </c:pt>
                <c:pt idx="972">
                  <c:v>13.523333333333333</c:v>
                </c:pt>
                <c:pt idx="973">
                  <c:v>13.523333333333333</c:v>
                </c:pt>
                <c:pt idx="974">
                  <c:v>13.523333333333333</c:v>
                </c:pt>
                <c:pt idx="975">
                  <c:v>13.526666666666667</c:v>
                </c:pt>
                <c:pt idx="976">
                  <c:v>13.526666666666667</c:v>
                </c:pt>
                <c:pt idx="977">
                  <c:v>13.531666666666666</c:v>
                </c:pt>
                <c:pt idx="978">
                  <c:v>13.538333333333332</c:v>
                </c:pt>
                <c:pt idx="979">
                  <c:v>13.568333333333333</c:v>
                </c:pt>
                <c:pt idx="980">
                  <c:v>13.568333333333333</c:v>
                </c:pt>
                <c:pt idx="981">
                  <c:v>13.576666666666666</c:v>
                </c:pt>
                <c:pt idx="982">
                  <c:v>13.581666666666667</c:v>
                </c:pt>
                <c:pt idx="983">
                  <c:v>13.593333333333334</c:v>
                </c:pt>
                <c:pt idx="984">
                  <c:v>13.593333333333334</c:v>
                </c:pt>
                <c:pt idx="985">
                  <c:v>13.596666666666666</c:v>
                </c:pt>
                <c:pt idx="986">
                  <c:v>13.596666666666666</c:v>
                </c:pt>
                <c:pt idx="987">
                  <c:v>13.625</c:v>
                </c:pt>
                <c:pt idx="988">
                  <c:v>13.625</c:v>
                </c:pt>
                <c:pt idx="989">
                  <c:v>13.625</c:v>
                </c:pt>
                <c:pt idx="990">
                  <c:v>13.625</c:v>
                </c:pt>
                <c:pt idx="991">
                  <c:v>13.626666666666667</c:v>
                </c:pt>
                <c:pt idx="992">
                  <c:v>13.635</c:v>
                </c:pt>
                <c:pt idx="993">
                  <c:v>13.651666666666667</c:v>
                </c:pt>
                <c:pt idx="994">
                  <c:v>13.653333333333334</c:v>
                </c:pt>
                <c:pt idx="995">
                  <c:v>13.654999999999999</c:v>
                </c:pt>
                <c:pt idx="996">
                  <c:v>13.654999999999999</c:v>
                </c:pt>
                <c:pt idx="997">
                  <c:v>13.663333333333332</c:v>
                </c:pt>
                <c:pt idx="998">
                  <c:v>13.67</c:v>
                </c:pt>
                <c:pt idx="999">
                  <c:v>13.685</c:v>
                </c:pt>
                <c:pt idx="1000">
                  <c:v>13.728333333333333</c:v>
                </c:pt>
                <c:pt idx="1001">
                  <c:v>13.731666666666666</c:v>
                </c:pt>
                <c:pt idx="1002">
                  <c:v>13.758333333333333</c:v>
                </c:pt>
                <c:pt idx="1003">
                  <c:v>13.761666666666667</c:v>
                </c:pt>
                <c:pt idx="1004">
                  <c:v>13.775</c:v>
                </c:pt>
                <c:pt idx="1005">
                  <c:v>13.79</c:v>
                </c:pt>
                <c:pt idx="1006">
                  <c:v>13.806666666666667</c:v>
                </c:pt>
                <c:pt idx="1007">
                  <c:v>13.806666666666667</c:v>
                </c:pt>
                <c:pt idx="1008">
                  <c:v>13.811666666666667</c:v>
                </c:pt>
                <c:pt idx="1009">
                  <c:v>13.826666666666666</c:v>
                </c:pt>
                <c:pt idx="1010">
                  <c:v>13.84</c:v>
                </c:pt>
                <c:pt idx="1011">
                  <c:v>13.848333333333333</c:v>
                </c:pt>
                <c:pt idx="1012">
                  <c:v>13.856666666666666</c:v>
                </c:pt>
                <c:pt idx="1013">
                  <c:v>13.879999999999999</c:v>
                </c:pt>
                <c:pt idx="1014">
                  <c:v>13.903333333333334</c:v>
                </c:pt>
                <c:pt idx="1015">
                  <c:v>13.914999999999999</c:v>
                </c:pt>
                <c:pt idx="1016">
                  <c:v>13.94</c:v>
                </c:pt>
                <c:pt idx="1017">
                  <c:v>13.963333333333333</c:v>
                </c:pt>
                <c:pt idx="1018">
                  <c:v>13.979999999999999</c:v>
                </c:pt>
                <c:pt idx="1019">
                  <c:v>13.983333333333333</c:v>
                </c:pt>
                <c:pt idx="1020">
                  <c:v>14.003333333333334</c:v>
                </c:pt>
                <c:pt idx="1021">
                  <c:v>14.011666666666667</c:v>
                </c:pt>
                <c:pt idx="1022">
                  <c:v>14.013333333333332</c:v>
                </c:pt>
                <c:pt idx="1023">
                  <c:v>14.025</c:v>
                </c:pt>
                <c:pt idx="1024">
                  <c:v>14.036666666666667</c:v>
                </c:pt>
                <c:pt idx="1025">
                  <c:v>14.058333333333334</c:v>
                </c:pt>
                <c:pt idx="1026">
                  <c:v>14.061666666666667</c:v>
                </c:pt>
                <c:pt idx="1027">
                  <c:v>14.061666666666667</c:v>
                </c:pt>
                <c:pt idx="1028">
                  <c:v>14.071666666666665</c:v>
                </c:pt>
                <c:pt idx="1029">
                  <c:v>14.096666666666666</c:v>
                </c:pt>
                <c:pt idx="1030">
                  <c:v>14.118333333333334</c:v>
                </c:pt>
                <c:pt idx="1031">
                  <c:v>14.15</c:v>
                </c:pt>
                <c:pt idx="1032">
                  <c:v>14.15</c:v>
                </c:pt>
                <c:pt idx="1033">
                  <c:v>14.153333333333334</c:v>
                </c:pt>
                <c:pt idx="1034">
                  <c:v>14.161666666666667</c:v>
                </c:pt>
                <c:pt idx="1035">
                  <c:v>14.173333333333334</c:v>
                </c:pt>
                <c:pt idx="1036">
                  <c:v>14.173333333333334</c:v>
                </c:pt>
                <c:pt idx="1037">
                  <c:v>14.176666666666668</c:v>
                </c:pt>
                <c:pt idx="1038">
                  <c:v>14.188333333333333</c:v>
                </c:pt>
                <c:pt idx="1039">
                  <c:v>14.223333333333333</c:v>
                </c:pt>
                <c:pt idx="1040">
                  <c:v>14.254999999999999</c:v>
                </c:pt>
                <c:pt idx="1041">
                  <c:v>14.263333333333332</c:v>
                </c:pt>
                <c:pt idx="1042">
                  <c:v>14.264999999999999</c:v>
                </c:pt>
                <c:pt idx="1043">
                  <c:v>14.270000000000001</c:v>
                </c:pt>
                <c:pt idx="1044">
                  <c:v>14.286666666666667</c:v>
                </c:pt>
                <c:pt idx="1045">
                  <c:v>14.301666666666668</c:v>
                </c:pt>
                <c:pt idx="1046">
                  <c:v>14.305</c:v>
                </c:pt>
                <c:pt idx="1047">
                  <c:v>14.305</c:v>
                </c:pt>
                <c:pt idx="1048">
                  <c:v>14.308333333333334</c:v>
                </c:pt>
                <c:pt idx="1049">
                  <c:v>14.331666666666667</c:v>
                </c:pt>
                <c:pt idx="1050">
                  <c:v>14.336666666666668</c:v>
                </c:pt>
                <c:pt idx="1051">
                  <c:v>14.388333333333332</c:v>
                </c:pt>
                <c:pt idx="1052">
                  <c:v>14.416666666666666</c:v>
                </c:pt>
                <c:pt idx="1053">
                  <c:v>14.416666666666666</c:v>
                </c:pt>
                <c:pt idx="1054">
                  <c:v>14.418333333333333</c:v>
                </c:pt>
                <c:pt idx="1055">
                  <c:v>14.426666666666668</c:v>
                </c:pt>
                <c:pt idx="1056">
                  <c:v>14.426666666666668</c:v>
                </c:pt>
                <c:pt idx="1057">
                  <c:v>14.426666666666668</c:v>
                </c:pt>
                <c:pt idx="1058">
                  <c:v>14.426666666666668</c:v>
                </c:pt>
                <c:pt idx="1059">
                  <c:v>14.426666666666668</c:v>
                </c:pt>
                <c:pt idx="1060">
                  <c:v>14.426666666666668</c:v>
                </c:pt>
                <c:pt idx="1061">
                  <c:v>14.441666666666666</c:v>
                </c:pt>
                <c:pt idx="1062">
                  <c:v>14.461666666666668</c:v>
                </c:pt>
                <c:pt idx="1063">
                  <c:v>14.463333333333333</c:v>
                </c:pt>
                <c:pt idx="1064">
                  <c:v>14.468333333333334</c:v>
                </c:pt>
                <c:pt idx="1065">
                  <c:v>14.473333333333333</c:v>
                </c:pt>
                <c:pt idx="1066">
                  <c:v>14.504999999999999</c:v>
                </c:pt>
                <c:pt idx="1067">
                  <c:v>14.508333333333333</c:v>
                </c:pt>
                <c:pt idx="1068">
                  <c:v>14.508333333333333</c:v>
                </c:pt>
                <c:pt idx="1069">
                  <c:v>14.533333333333333</c:v>
                </c:pt>
                <c:pt idx="1070">
                  <c:v>14.538333333333332</c:v>
                </c:pt>
                <c:pt idx="1071">
                  <c:v>14.543333333333333</c:v>
                </c:pt>
                <c:pt idx="1072">
                  <c:v>14.546666666666665</c:v>
                </c:pt>
                <c:pt idx="1073">
                  <c:v>14.546666666666665</c:v>
                </c:pt>
                <c:pt idx="1074">
                  <c:v>14.556666666666667</c:v>
                </c:pt>
                <c:pt idx="1075">
                  <c:v>14.586666666666668</c:v>
                </c:pt>
                <c:pt idx="1076">
                  <c:v>14.593333333333334</c:v>
                </c:pt>
                <c:pt idx="1077">
                  <c:v>14.6</c:v>
                </c:pt>
                <c:pt idx="1078">
                  <c:v>14.604999999999999</c:v>
                </c:pt>
                <c:pt idx="1079">
                  <c:v>14.606666666666666</c:v>
                </c:pt>
                <c:pt idx="1080">
                  <c:v>14.628333333333334</c:v>
                </c:pt>
                <c:pt idx="1081">
                  <c:v>14.646666666666667</c:v>
                </c:pt>
                <c:pt idx="1082">
                  <c:v>14.671666666666665</c:v>
                </c:pt>
                <c:pt idx="1083">
                  <c:v>14.69</c:v>
                </c:pt>
                <c:pt idx="1084">
                  <c:v>14.698333333333332</c:v>
                </c:pt>
                <c:pt idx="1085">
                  <c:v>14.701666666666666</c:v>
                </c:pt>
                <c:pt idx="1086">
                  <c:v>14.741666666666667</c:v>
                </c:pt>
                <c:pt idx="1087">
                  <c:v>14.76</c:v>
                </c:pt>
                <c:pt idx="1088">
                  <c:v>14.775</c:v>
                </c:pt>
                <c:pt idx="1089">
                  <c:v>14.803333333333335</c:v>
                </c:pt>
                <c:pt idx="1090">
                  <c:v>14.811666666666667</c:v>
                </c:pt>
                <c:pt idx="1091">
                  <c:v>14.813333333333333</c:v>
                </c:pt>
                <c:pt idx="1092">
                  <c:v>14.83</c:v>
                </c:pt>
                <c:pt idx="1093">
                  <c:v>14.858333333333333</c:v>
                </c:pt>
                <c:pt idx="1094">
                  <c:v>14.858333333333333</c:v>
                </c:pt>
                <c:pt idx="1095">
                  <c:v>14.858333333333333</c:v>
                </c:pt>
                <c:pt idx="1096">
                  <c:v>14.858333333333333</c:v>
                </c:pt>
                <c:pt idx="1097">
                  <c:v>14.860000000000001</c:v>
                </c:pt>
                <c:pt idx="1098">
                  <c:v>14.865</c:v>
                </c:pt>
                <c:pt idx="1099">
                  <c:v>14.881666666666666</c:v>
                </c:pt>
                <c:pt idx="1100">
                  <c:v>14.886666666666667</c:v>
                </c:pt>
                <c:pt idx="1101">
                  <c:v>14.91</c:v>
                </c:pt>
                <c:pt idx="1102">
                  <c:v>14.921666666666665</c:v>
                </c:pt>
                <c:pt idx="1103">
                  <c:v>14.933333333333334</c:v>
                </c:pt>
                <c:pt idx="1104">
                  <c:v>14.933333333333334</c:v>
                </c:pt>
                <c:pt idx="1105">
                  <c:v>14.933333333333334</c:v>
                </c:pt>
                <c:pt idx="1106">
                  <c:v>14.94</c:v>
                </c:pt>
                <c:pt idx="1107">
                  <c:v>14.943333333333333</c:v>
                </c:pt>
                <c:pt idx="1108">
                  <c:v>14.953333333333335</c:v>
                </c:pt>
                <c:pt idx="1109">
                  <c:v>14.958333333333334</c:v>
                </c:pt>
                <c:pt idx="1110">
                  <c:v>14.96</c:v>
                </c:pt>
                <c:pt idx="1111">
                  <c:v>14.963333333333333</c:v>
                </c:pt>
                <c:pt idx="1112">
                  <c:v>14.986666666666668</c:v>
                </c:pt>
                <c:pt idx="1113">
                  <c:v>15.004999999999999</c:v>
                </c:pt>
                <c:pt idx="1114">
                  <c:v>15.036666666666667</c:v>
                </c:pt>
                <c:pt idx="1115">
                  <c:v>15.076666666666666</c:v>
                </c:pt>
                <c:pt idx="1116">
                  <c:v>15.091666666666667</c:v>
                </c:pt>
                <c:pt idx="1117">
                  <c:v>15.129999999999999</c:v>
                </c:pt>
                <c:pt idx="1118">
                  <c:v>15.139999999999999</c:v>
                </c:pt>
                <c:pt idx="1119">
                  <c:v>15.143333333333334</c:v>
                </c:pt>
                <c:pt idx="1120">
                  <c:v>15.145000000000001</c:v>
                </c:pt>
                <c:pt idx="1121">
                  <c:v>15.181666666666667</c:v>
                </c:pt>
                <c:pt idx="1122">
                  <c:v>15.2</c:v>
                </c:pt>
                <c:pt idx="1123">
                  <c:v>15.208333333333334</c:v>
                </c:pt>
                <c:pt idx="1124">
                  <c:v>15.208333333333334</c:v>
                </c:pt>
                <c:pt idx="1125">
                  <c:v>15.211666666666668</c:v>
                </c:pt>
                <c:pt idx="1126">
                  <c:v>15.215</c:v>
                </c:pt>
                <c:pt idx="1127">
                  <c:v>15.218333333333334</c:v>
                </c:pt>
                <c:pt idx="1128">
                  <c:v>15.223333333333333</c:v>
                </c:pt>
                <c:pt idx="1129">
                  <c:v>15.225</c:v>
                </c:pt>
                <c:pt idx="1130">
                  <c:v>15.235000000000001</c:v>
                </c:pt>
                <c:pt idx="1131">
                  <c:v>15.271666666666667</c:v>
                </c:pt>
                <c:pt idx="1132">
                  <c:v>15.273333333333333</c:v>
                </c:pt>
                <c:pt idx="1133">
                  <c:v>15.276666666666667</c:v>
                </c:pt>
                <c:pt idx="1134">
                  <c:v>15.28</c:v>
                </c:pt>
                <c:pt idx="1135">
                  <c:v>15.3</c:v>
                </c:pt>
                <c:pt idx="1136">
                  <c:v>15.3</c:v>
                </c:pt>
                <c:pt idx="1137">
                  <c:v>15.316666666666666</c:v>
                </c:pt>
                <c:pt idx="1138">
                  <c:v>15.360000000000001</c:v>
                </c:pt>
                <c:pt idx="1139">
                  <c:v>15.376666666666667</c:v>
                </c:pt>
                <c:pt idx="1140">
                  <c:v>15.378333333333334</c:v>
                </c:pt>
                <c:pt idx="1141">
                  <c:v>15.378333333333334</c:v>
                </c:pt>
                <c:pt idx="1142">
                  <c:v>15.396666666666667</c:v>
                </c:pt>
                <c:pt idx="1143">
                  <c:v>15.404999999999999</c:v>
                </c:pt>
                <c:pt idx="1144">
                  <c:v>15.406666666666666</c:v>
                </c:pt>
                <c:pt idx="1145">
                  <c:v>15.408333333333333</c:v>
                </c:pt>
                <c:pt idx="1146">
                  <c:v>15.41</c:v>
                </c:pt>
                <c:pt idx="1147">
                  <c:v>15.41</c:v>
                </c:pt>
                <c:pt idx="1148">
                  <c:v>15.414999999999999</c:v>
                </c:pt>
                <c:pt idx="1149">
                  <c:v>15.44</c:v>
                </c:pt>
                <c:pt idx="1150">
                  <c:v>15.45</c:v>
                </c:pt>
                <c:pt idx="1151">
                  <c:v>15.453333333333335</c:v>
                </c:pt>
                <c:pt idx="1152">
                  <c:v>15.463333333333333</c:v>
                </c:pt>
                <c:pt idx="1153">
                  <c:v>15.47</c:v>
                </c:pt>
                <c:pt idx="1154">
                  <c:v>15.473333333333333</c:v>
                </c:pt>
                <c:pt idx="1155">
                  <c:v>15.498333333333333</c:v>
                </c:pt>
                <c:pt idx="1156">
                  <c:v>15.511666666666667</c:v>
                </c:pt>
                <c:pt idx="1157">
                  <c:v>15.518333333333334</c:v>
                </c:pt>
                <c:pt idx="1158">
                  <c:v>15.518333333333334</c:v>
                </c:pt>
                <c:pt idx="1159">
                  <c:v>15.520000000000001</c:v>
                </c:pt>
                <c:pt idx="1160">
                  <c:v>15.553333333333335</c:v>
                </c:pt>
                <c:pt idx="1161">
                  <c:v>15.574999999999999</c:v>
                </c:pt>
                <c:pt idx="1162">
                  <c:v>15.581666666666667</c:v>
                </c:pt>
                <c:pt idx="1163">
                  <c:v>15.59</c:v>
                </c:pt>
                <c:pt idx="1164">
                  <c:v>15.59</c:v>
                </c:pt>
                <c:pt idx="1165">
                  <c:v>15.598333333333333</c:v>
                </c:pt>
                <c:pt idx="1166">
                  <c:v>15.633333333333333</c:v>
                </c:pt>
                <c:pt idx="1167">
                  <c:v>15.645000000000001</c:v>
                </c:pt>
                <c:pt idx="1168">
                  <c:v>15.671666666666665</c:v>
                </c:pt>
                <c:pt idx="1169">
                  <c:v>15.723333333333333</c:v>
                </c:pt>
                <c:pt idx="1170">
                  <c:v>15.738333333333333</c:v>
                </c:pt>
                <c:pt idx="1171">
                  <c:v>15.75</c:v>
                </c:pt>
                <c:pt idx="1172">
                  <c:v>15.778333333333334</c:v>
                </c:pt>
                <c:pt idx="1173">
                  <c:v>15.798333333333334</c:v>
                </c:pt>
                <c:pt idx="1174">
                  <c:v>15.805</c:v>
                </c:pt>
                <c:pt idx="1175">
                  <c:v>15.811666666666667</c:v>
                </c:pt>
                <c:pt idx="1176">
                  <c:v>15.848333333333333</c:v>
                </c:pt>
                <c:pt idx="1177">
                  <c:v>15.870000000000001</c:v>
                </c:pt>
                <c:pt idx="1178">
                  <c:v>15.870000000000001</c:v>
                </c:pt>
                <c:pt idx="1179">
                  <c:v>15.870000000000001</c:v>
                </c:pt>
                <c:pt idx="1180">
                  <c:v>15.870000000000001</c:v>
                </c:pt>
                <c:pt idx="1181">
                  <c:v>15.873333333333333</c:v>
                </c:pt>
                <c:pt idx="1182">
                  <c:v>15.885</c:v>
                </c:pt>
                <c:pt idx="1183">
                  <c:v>15.895000000000001</c:v>
                </c:pt>
                <c:pt idx="1184">
                  <c:v>15.896666666666667</c:v>
                </c:pt>
                <c:pt idx="1185">
                  <c:v>15.93</c:v>
                </c:pt>
                <c:pt idx="1186">
                  <c:v>15.93</c:v>
                </c:pt>
                <c:pt idx="1187">
                  <c:v>15.931666666666667</c:v>
                </c:pt>
                <c:pt idx="1188">
                  <c:v>15.976666666666667</c:v>
                </c:pt>
                <c:pt idx="1189">
                  <c:v>15.991666666666667</c:v>
                </c:pt>
                <c:pt idx="1190">
                  <c:v>16.010000000000002</c:v>
                </c:pt>
                <c:pt idx="1191">
                  <c:v>16.010000000000002</c:v>
                </c:pt>
                <c:pt idx="1192">
                  <c:v>16.045000000000002</c:v>
                </c:pt>
                <c:pt idx="1193">
                  <c:v>16.056666666666665</c:v>
                </c:pt>
                <c:pt idx="1194">
                  <c:v>16.056666666666665</c:v>
                </c:pt>
                <c:pt idx="1195">
                  <c:v>16.056666666666665</c:v>
                </c:pt>
                <c:pt idx="1196">
                  <c:v>16.074999999999999</c:v>
                </c:pt>
                <c:pt idx="1197">
                  <c:v>16.076666666666668</c:v>
                </c:pt>
                <c:pt idx="1198">
                  <c:v>16.088333333333331</c:v>
                </c:pt>
                <c:pt idx="1199">
                  <c:v>16.093333333333334</c:v>
                </c:pt>
                <c:pt idx="1200">
                  <c:v>16.093333333333334</c:v>
                </c:pt>
                <c:pt idx="1201">
                  <c:v>16.093333333333334</c:v>
                </c:pt>
                <c:pt idx="1202">
                  <c:v>16.096666666666668</c:v>
                </c:pt>
                <c:pt idx="1203">
                  <c:v>16.121666666666666</c:v>
                </c:pt>
                <c:pt idx="1204">
                  <c:v>16.131666666666668</c:v>
                </c:pt>
                <c:pt idx="1205">
                  <c:v>16.151666666666667</c:v>
                </c:pt>
                <c:pt idx="1206">
                  <c:v>16.156666666666666</c:v>
                </c:pt>
                <c:pt idx="1207">
                  <c:v>16.175000000000001</c:v>
                </c:pt>
                <c:pt idx="1208">
                  <c:v>16.188333333333333</c:v>
                </c:pt>
                <c:pt idx="1209">
                  <c:v>16.2</c:v>
                </c:pt>
                <c:pt idx="1210">
                  <c:v>16.213333333333331</c:v>
                </c:pt>
                <c:pt idx="1211">
                  <c:v>16.234999999999999</c:v>
                </c:pt>
                <c:pt idx="1212">
                  <c:v>16.29</c:v>
                </c:pt>
                <c:pt idx="1213">
                  <c:v>16.291666666666668</c:v>
                </c:pt>
                <c:pt idx="1214">
                  <c:v>16.329999999999998</c:v>
                </c:pt>
                <c:pt idx="1215">
                  <c:v>16.331666666666667</c:v>
                </c:pt>
                <c:pt idx="1216">
                  <c:v>16.331666666666667</c:v>
                </c:pt>
                <c:pt idx="1217">
                  <c:v>16.346666666666668</c:v>
                </c:pt>
                <c:pt idx="1218">
                  <c:v>16.355</c:v>
                </c:pt>
                <c:pt idx="1219">
                  <c:v>16.355</c:v>
                </c:pt>
                <c:pt idx="1220">
                  <c:v>16.36</c:v>
                </c:pt>
                <c:pt idx="1221">
                  <c:v>16.361666666666668</c:v>
                </c:pt>
                <c:pt idx="1222">
                  <c:v>16.368333333333332</c:v>
                </c:pt>
                <c:pt idx="1223">
                  <c:v>16.368333333333332</c:v>
                </c:pt>
                <c:pt idx="1224">
                  <c:v>16.396666666666665</c:v>
                </c:pt>
                <c:pt idx="1225">
                  <c:v>16.441666666666666</c:v>
                </c:pt>
                <c:pt idx="1226">
                  <c:v>16.45</c:v>
                </c:pt>
                <c:pt idx="1227">
                  <c:v>16.470000000000002</c:v>
                </c:pt>
                <c:pt idx="1228">
                  <c:v>16.473333333333333</c:v>
                </c:pt>
                <c:pt idx="1229">
                  <c:v>16.475000000000001</c:v>
                </c:pt>
                <c:pt idx="1230">
                  <c:v>16.486666666666668</c:v>
                </c:pt>
                <c:pt idx="1231">
                  <c:v>16.493333333333332</c:v>
                </c:pt>
                <c:pt idx="1232">
                  <c:v>16.508333333333333</c:v>
                </c:pt>
                <c:pt idx="1233">
                  <c:v>16.511666666666667</c:v>
                </c:pt>
                <c:pt idx="1234">
                  <c:v>16.518333333333334</c:v>
                </c:pt>
                <c:pt idx="1235">
                  <c:v>16.526666666666667</c:v>
                </c:pt>
                <c:pt idx="1236">
                  <c:v>16.528333333333332</c:v>
                </c:pt>
                <c:pt idx="1237">
                  <c:v>16.538333333333334</c:v>
                </c:pt>
                <c:pt idx="1238">
                  <c:v>16.538333333333334</c:v>
                </c:pt>
                <c:pt idx="1239">
                  <c:v>16.538333333333334</c:v>
                </c:pt>
                <c:pt idx="1240">
                  <c:v>16.598333333333333</c:v>
                </c:pt>
                <c:pt idx="1241">
                  <c:v>16.598333333333333</c:v>
                </c:pt>
                <c:pt idx="1242">
                  <c:v>16.598333333333333</c:v>
                </c:pt>
                <c:pt idx="1243">
                  <c:v>16.598333333333333</c:v>
                </c:pt>
                <c:pt idx="1244">
                  <c:v>16.598333333333333</c:v>
                </c:pt>
                <c:pt idx="1245">
                  <c:v>16.598333333333333</c:v>
                </c:pt>
                <c:pt idx="1246">
                  <c:v>16.601666666666667</c:v>
                </c:pt>
                <c:pt idx="1247">
                  <c:v>16.63</c:v>
                </c:pt>
                <c:pt idx="1248">
                  <c:v>16.638333333333332</c:v>
                </c:pt>
                <c:pt idx="1249">
                  <c:v>16.643333333333334</c:v>
                </c:pt>
                <c:pt idx="1250">
                  <c:v>16.661666666666669</c:v>
                </c:pt>
                <c:pt idx="1251">
                  <c:v>16.673333333333332</c:v>
                </c:pt>
                <c:pt idx="1252">
                  <c:v>16.681666666666665</c:v>
                </c:pt>
                <c:pt idx="1253">
                  <c:v>16.684999999999999</c:v>
                </c:pt>
                <c:pt idx="1254">
                  <c:v>16.704999999999998</c:v>
                </c:pt>
                <c:pt idx="1255">
                  <c:v>16.704999999999998</c:v>
                </c:pt>
                <c:pt idx="1256">
                  <c:v>16.778333333333332</c:v>
                </c:pt>
                <c:pt idx="1257">
                  <c:v>16.778333333333332</c:v>
                </c:pt>
                <c:pt idx="1258">
                  <c:v>16.818333333333335</c:v>
                </c:pt>
                <c:pt idx="1259">
                  <c:v>16.829999999999998</c:v>
                </c:pt>
                <c:pt idx="1260">
                  <c:v>16.848333333333333</c:v>
                </c:pt>
                <c:pt idx="1261">
                  <c:v>16.853333333333335</c:v>
                </c:pt>
                <c:pt idx="1262">
                  <c:v>16.861666666666668</c:v>
                </c:pt>
                <c:pt idx="1263">
                  <c:v>16.861666666666668</c:v>
                </c:pt>
                <c:pt idx="1264">
                  <c:v>16.91</c:v>
                </c:pt>
                <c:pt idx="1265">
                  <c:v>16.91</c:v>
                </c:pt>
                <c:pt idx="1266">
                  <c:v>16.921666666666667</c:v>
                </c:pt>
                <c:pt idx="1267">
                  <c:v>16.961666666666666</c:v>
                </c:pt>
                <c:pt idx="1268">
                  <c:v>16.981666666666666</c:v>
                </c:pt>
                <c:pt idx="1269">
                  <c:v>16.986666666666668</c:v>
                </c:pt>
                <c:pt idx="1270">
                  <c:v>17.018333333333334</c:v>
                </c:pt>
                <c:pt idx="1271">
                  <c:v>17.018333333333334</c:v>
                </c:pt>
                <c:pt idx="1272">
                  <c:v>17.023333333333333</c:v>
                </c:pt>
                <c:pt idx="1273">
                  <c:v>17.033333333333335</c:v>
                </c:pt>
                <c:pt idx="1274">
                  <c:v>17.04</c:v>
                </c:pt>
                <c:pt idx="1275">
                  <c:v>17.053333333333335</c:v>
                </c:pt>
                <c:pt idx="1276">
                  <c:v>17.09</c:v>
                </c:pt>
                <c:pt idx="1277">
                  <c:v>17.103333333333335</c:v>
                </c:pt>
                <c:pt idx="1278">
                  <c:v>17.113333333333333</c:v>
                </c:pt>
                <c:pt idx="1279">
                  <c:v>17.115000000000002</c:v>
                </c:pt>
                <c:pt idx="1280">
                  <c:v>17.118333333333332</c:v>
                </c:pt>
                <c:pt idx="1281">
                  <c:v>17.190000000000001</c:v>
                </c:pt>
                <c:pt idx="1282">
                  <c:v>17.191666666666666</c:v>
                </c:pt>
                <c:pt idx="1283">
                  <c:v>17.2</c:v>
                </c:pt>
                <c:pt idx="1284">
                  <c:v>17.209999999999997</c:v>
                </c:pt>
                <c:pt idx="1285">
                  <c:v>17.231666666666669</c:v>
                </c:pt>
                <c:pt idx="1286">
                  <c:v>17.288333333333334</c:v>
                </c:pt>
                <c:pt idx="1287">
                  <c:v>17.288333333333334</c:v>
                </c:pt>
                <c:pt idx="1288">
                  <c:v>17.331666666666667</c:v>
                </c:pt>
                <c:pt idx="1289">
                  <c:v>17.368333333333332</c:v>
                </c:pt>
                <c:pt idx="1290">
                  <c:v>17.384999999999998</c:v>
                </c:pt>
                <c:pt idx="1291">
                  <c:v>17.403333333333332</c:v>
                </c:pt>
                <c:pt idx="1292">
                  <c:v>17.416666666666668</c:v>
                </c:pt>
                <c:pt idx="1293">
                  <c:v>17.423333333333336</c:v>
                </c:pt>
                <c:pt idx="1294">
                  <c:v>17.438333333333333</c:v>
                </c:pt>
                <c:pt idx="1295">
                  <c:v>17.443333333333332</c:v>
                </c:pt>
                <c:pt idx="1296">
                  <c:v>17.454999999999998</c:v>
                </c:pt>
                <c:pt idx="1297">
                  <c:v>17.454999999999998</c:v>
                </c:pt>
                <c:pt idx="1298">
                  <c:v>17.454999999999998</c:v>
                </c:pt>
                <c:pt idx="1299">
                  <c:v>17.454999999999998</c:v>
                </c:pt>
                <c:pt idx="1300">
                  <c:v>17.454999999999998</c:v>
                </c:pt>
                <c:pt idx="1301">
                  <c:v>17.454999999999998</c:v>
                </c:pt>
                <c:pt idx="1302">
                  <c:v>17.454999999999998</c:v>
                </c:pt>
                <c:pt idx="1303">
                  <c:v>17.461666666666666</c:v>
                </c:pt>
                <c:pt idx="1304">
                  <c:v>17.463333333333331</c:v>
                </c:pt>
                <c:pt idx="1305">
                  <c:v>17.48</c:v>
                </c:pt>
                <c:pt idx="1306">
                  <c:v>17.501666666666665</c:v>
                </c:pt>
                <c:pt idx="1307">
                  <c:v>17.511666666666667</c:v>
                </c:pt>
                <c:pt idx="1308">
                  <c:v>17.556666666666668</c:v>
                </c:pt>
                <c:pt idx="1309">
                  <c:v>17.578333333333333</c:v>
                </c:pt>
                <c:pt idx="1310">
                  <c:v>17.596666666666668</c:v>
                </c:pt>
                <c:pt idx="1311">
                  <c:v>17.596666666666668</c:v>
                </c:pt>
                <c:pt idx="1312">
                  <c:v>17.596666666666668</c:v>
                </c:pt>
                <c:pt idx="1313">
                  <c:v>17.600000000000001</c:v>
                </c:pt>
                <c:pt idx="1314">
                  <c:v>17.673333333333336</c:v>
                </c:pt>
                <c:pt idx="1315">
                  <c:v>17.678333333333335</c:v>
                </c:pt>
                <c:pt idx="1316">
                  <c:v>17.703333333333333</c:v>
                </c:pt>
                <c:pt idx="1317">
                  <c:v>17.704999999999998</c:v>
                </c:pt>
                <c:pt idx="1318">
                  <c:v>17.713333333333331</c:v>
                </c:pt>
                <c:pt idx="1319">
                  <c:v>17.721666666666668</c:v>
                </c:pt>
                <c:pt idx="1320">
                  <c:v>17.75</c:v>
                </c:pt>
                <c:pt idx="1321">
                  <c:v>17.759999999999998</c:v>
                </c:pt>
                <c:pt idx="1322">
                  <c:v>17.761666666666667</c:v>
                </c:pt>
                <c:pt idx="1323">
                  <c:v>17.791666666666668</c:v>
                </c:pt>
                <c:pt idx="1324">
                  <c:v>17.791666666666668</c:v>
                </c:pt>
                <c:pt idx="1325">
                  <c:v>17.791666666666668</c:v>
                </c:pt>
                <c:pt idx="1326">
                  <c:v>17.791666666666668</c:v>
                </c:pt>
                <c:pt idx="1327">
                  <c:v>17.791666666666668</c:v>
                </c:pt>
                <c:pt idx="1328">
                  <c:v>17.791666666666668</c:v>
                </c:pt>
                <c:pt idx="1329">
                  <c:v>17.791666666666668</c:v>
                </c:pt>
                <c:pt idx="1330">
                  <c:v>17.795000000000002</c:v>
                </c:pt>
                <c:pt idx="1331">
                  <c:v>17.796666666666667</c:v>
                </c:pt>
                <c:pt idx="1332">
                  <c:v>17.803333333333335</c:v>
                </c:pt>
                <c:pt idx="1333">
                  <c:v>17.823333333333334</c:v>
                </c:pt>
                <c:pt idx="1334">
                  <c:v>17.823333333333334</c:v>
                </c:pt>
                <c:pt idx="1335">
                  <c:v>17.823333333333334</c:v>
                </c:pt>
                <c:pt idx="1336">
                  <c:v>17.823333333333334</c:v>
                </c:pt>
                <c:pt idx="1337">
                  <c:v>17.823333333333334</c:v>
                </c:pt>
                <c:pt idx="1338">
                  <c:v>17.823333333333334</c:v>
                </c:pt>
                <c:pt idx="1339">
                  <c:v>17.823333333333334</c:v>
                </c:pt>
                <c:pt idx="1340">
                  <c:v>17.823333333333334</c:v>
                </c:pt>
                <c:pt idx="1341">
                  <c:v>17.823333333333334</c:v>
                </c:pt>
                <c:pt idx="1342">
                  <c:v>17.823333333333334</c:v>
                </c:pt>
                <c:pt idx="1343">
                  <c:v>17.823333333333334</c:v>
                </c:pt>
                <c:pt idx="1344">
                  <c:v>17.831666666666667</c:v>
                </c:pt>
                <c:pt idx="1345">
                  <c:v>17.846666666666668</c:v>
                </c:pt>
                <c:pt idx="1346">
                  <c:v>17.855</c:v>
                </c:pt>
                <c:pt idx="1347">
                  <c:v>17.86</c:v>
                </c:pt>
                <c:pt idx="1348">
                  <c:v>17.861666666666668</c:v>
                </c:pt>
                <c:pt idx="1349">
                  <c:v>17.865000000000002</c:v>
                </c:pt>
                <c:pt idx="1350">
                  <c:v>17.876666666666665</c:v>
                </c:pt>
                <c:pt idx="1351">
                  <c:v>17.884999999999998</c:v>
                </c:pt>
                <c:pt idx="1352">
                  <c:v>17.908333333333335</c:v>
                </c:pt>
                <c:pt idx="1353">
                  <c:v>17.925000000000001</c:v>
                </c:pt>
                <c:pt idx="1354">
                  <c:v>17.928333333333335</c:v>
                </c:pt>
                <c:pt idx="1355">
                  <c:v>17.934999999999999</c:v>
                </c:pt>
                <c:pt idx="1356">
                  <c:v>17.971666666666668</c:v>
                </c:pt>
                <c:pt idx="1357">
                  <c:v>17.984999999999999</c:v>
                </c:pt>
                <c:pt idx="1358">
                  <c:v>18</c:v>
                </c:pt>
                <c:pt idx="1359">
                  <c:v>18.011666666666667</c:v>
                </c:pt>
                <c:pt idx="1360">
                  <c:v>18.013333333333332</c:v>
                </c:pt>
                <c:pt idx="1361">
                  <c:v>18.015000000000001</c:v>
                </c:pt>
                <c:pt idx="1362">
                  <c:v>18.018333333333331</c:v>
                </c:pt>
                <c:pt idx="1363">
                  <c:v>18.018333333333331</c:v>
                </c:pt>
                <c:pt idx="1364">
                  <c:v>18.018333333333331</c:v>
                </c:pt>
                <c:pt idx="1365">
                  <c:v>18.018333333333331</c:v>
                </c:pt>
                <c:pt idx="1366">
                  <c:v>18.018333333333331</c:v>
                </c:pt>
                <c:pt idx="1367">
                  <c:v>18.018333333333331</c:v>
                </c:pt>
                <c:pt idx="1368">
                  <c:v>18.018333333333331</c:v>
                </c:pt>
                <c:pt idx="1369">
                  <c:v>18.018333333333331</c:v>
                </c:pt>
                <c:pt idx="1370">
                  <c:v>18.021666666666665</c:v>
                </c:pt>
                <c:pt idx="1371">
                  <c:v>18.021666666666665</c:v>
                </c:pt>
                <c:pt idx="1372">
                  <c:v>18.029999999999998</c:v>
                </c:pt>
                <c:pt idx="1373">
                  <c:v>18.098333333333336</c:v>
                </c:pt>
                <c:pt idx="1374">
                  <c:v>18.101666666666667</c:v>
                </c:pt>
                <c:pt idx="1375">
                  <c:v>18.103333333333335</c:v>
                </c:pt>
                <c:pt idx="1376">
                  <c:v>18.106666666666669</c:v>
                </c:pt>
                <c:pt idx="1377">
                  <c:v>18.118333333333332</c:v>
                </c:pt>
                <c:pt idx="1378">
                  <c:v>18.145</c:v>
                </c:pt>
                <c:pt idx="1379">
                  <c:v>18.145</c:v>
                </c:pt>
                <c:pt idx="1380">
                  <c:v>18.145</c:v>
                </c:pt>
                <c:pt idx="1381">
                  <c:v>18.175000000000001</c:v>
                </c:pt>
                <c:pt idx="1382">
                  <c:v>18.209999999999997</c:v>
                </c:pt>
                <c:pt idx="1383">
                  <c:v>18.226666666666667</c:v>
                </c:pt>
                <c:pt idx="1384">
                  <c:v>18.238333333333333</c:v>
                </c:pt>
                <c:pt idx="1385">
                  <c:v>18.254999999999999</c:v>
                </c:pt>
                <c:pt idx="1386">
                  <c:v>18.258333333333333</c:v>
                </c:pt>
                <c:pt idx="1387">
                  <c:v>18.279999999999998</c:v>
                </c:pt>
                <c:pt idx="1388">
                  <c:v>18.28166666666667</c:v>
                </c:pt>
                <c:pt idx="1389">
                  <c:v>18.286666666666669</c:v>
                </c:pt>
                <c:pt idx="1390">
                  <c:v>18.293333333333333</c:v>
                </c:pt>
                <c:pt idx="1391">
                  <c:v>18.293333333333333</c:v>
                </c:pt>
                <c:pt idx="1392">
                  <c:v>18.293333333333333</c:v>
                </c:pt>
                <c:pt idx="1393">
                  <c:v>18.3</c:v>
                </c:pt>
                <c:pt idx="1394">
                  <c:v>18.333333333333332</c:v>
                </c:pt>
                <c:pt idx="1395">
                  <c:v>18.333333333333332</c:v>
                </c:pt>
                <c:pt idx="1396">
                  <c:v>18.355</c:v>
                </c:pt>
                <c:pt idx="1397">
                  <c:v>18.355</c:v>
                </c:pt>
                <c:pt idx="1398">
                  <c:v>18.386666666666667</c:v>
                </c:pt>
                <c:pt idx="1399">
                  <c:v>18.386666666666667</c:v>
                </c:pt>
                <c:pt idx="1400">
                  <c:v>18.393333333333331</c:v>
                </c:pt>
                <c:pt idx="1401">
                  <c:v>18.404999999999998</c:v>
                </c:pt>
                <c:pt idx="1402">
                  <c:v>18.40666666666667</c:v>
                </c:pt>
                <c:pt idx="1403">
                  <c:v>18.434999999999999</c:v>
                </c:pt>
                <c:pt idx="1404">
                  <c:v>18.451666666666664</c:v>
                </c:pt>
                <c:pt idx="1405">
                  <c:v>18.476666666666667</c:v>
                </c:pt>
                <c:pt idx="1406">
                  <c:v>18.483333333333334</c:v>
                </c:pt>
                <c:pt idx="1407">
                  <c:v>18.493333333333332</c:v>
                </c:pt>
                <c:pt idx="1408">
                  <c:v>18.501666666666665</c:v>
                </c:pt>
                <c:pt idx="1409">
                  <c:v>18.52</c:v>
                </c:pt>
                <c:pt idx="1410">
                  <c:v>18.578333333333333</c:v>
                </c:pt>
                <c:pt idx="1411">
                  <c:v>18.608333333333334</c:v>
                </c:pt>
                <c:pt idx="1412">
                  <c:v>18.615000000000002</c:v>
                </c:pt>
                <c:pt idx="1413">
                  <c:v>18.615000000000002</c:v>
                </c:pt>
                <c:pt idx="1414">
                  <c:v>18.626666666666665</c:v>
                </c:pt>
                <c:pt idx="1415">
                  <c:v>18.641666666666666</c:v>
                </c:pt>
                <c:pt idx="1416">
                  <c:v>18.646666666666665</c:v>
                </c:pt>
                <c:pt idx="1417">
                  <c:v>18.649999999999999</c:v>
                </c:pt>
                <c:pt idx="1418">
                  <c:v>18.653333333333332</c:v>
                </c:pt>
                <c:pt idx="1419">
                  <c:v>18.663333333333334</c:v>
                </c:pt>
                <c:pt idx="1420">
                  <c:v>18.670000000000002</c:v>
                </c:pt>
                <c:pt idx="1421">
                  <c:v>18.68</c:v>
                </c:pt>
                <c:pt idx="1422">
                  <c:v>18.683333333333334</c:v>
                </c:pt>
                <c:pt idx="1423">
                  <c:v>18.688333333333333</c:v>
                </c:pt>
                <c:pt idx="1424">
                  <c:v>18.690000000000001</c:v>
                </c:pt>
                <c:pt idx="1425">
                  <c:v>18.704999999999998</c:v>
                </c:pt>
                <c:pt idx="1426">
                  <c:v>18.704999999999998</c:v>
                </c:pt>
                <c:pt idx="1427">
                  <c:v>18.709999999999997</c:v>
                </c:pt>
                <c:pt idx="1428">
                  <c:v>18.720000000000002</c:v>
                </c:pt>
                <c:pt idx="1429">
                  <c:v>18.75</c:v>
                </c:pt>
                <c:pt idx="1430">
                  <c:v>18.756666666666668</c:v>
                </c:pt>
                <c:pt idx="1431">
                  <c:v>18.808333333333334</c:v>
                </c:pt>
                <c:pt idx="1432">
                  <c:v>18.833333333333332</c:v>
                </c:pt>
                <c:pt idx="1433">
                  <c:v>18.875</c:v>
                </c:pt>
                <c:pt idx="1434">
                  <c:v>18.886666666666667</c:v>
                </c:pt>
                <c:pt idx="1435">
                  <c:v>18.899999999999999</c:v>
                </c:pt>
                <c:pt idx="1436">
                  <c:v>18.899999999999999</c:v>
                </c:pt>
                <c:pt idx="1437">
                  <c:v>18.899999999999999</c:v>
                </c:pt>
                <c:pt idx="1438">
                  <c:v>18.899999999999999</c:v>
                </c:pt>
                <c:pt idx="1439">
                  <c:v>18.899999999999999</c:v>
                </c:pt>
                <c:pt idx="1440">
                  <c:v>18.899999999999999</c:v>
                </c:pt>
                <c:pt idx="1441">
                  <c:v>18.904999999999998</c:v>
                </c:pt>
                <c:pt idx="1442">
                  <c:v>18.96833333333333</c:v>
                </c:pt>
                <c:pt idx="1443">
                  <c:v>18.971666666666668</c:v>
                </c:pt>
                <c:pt idx="1444">
                  <c:v>18.971666666666668</c:v>
                </c:pt>
                <c:pt idx="1445">
                  <c:v>18.971666666666668</c:v>
                </c:pt>
                <c:pt idx="1446">
                  <c:v>18.971666666666668</c:v>
                </c:pt>
                <c:pt idx="1447">
                  <c:v>18.976666666666667</c:v>
                </c:pt>
                <c:pt idx="1448">
                  <c:v>18.991666666666667</c:v>
                </c:pt>
                <c:pt idx="1449">
                  <c:v>18.995000000000001</c:v>
                </c:pt>
                <c:pt idx="1450">
                  <c:v>19.004999999999999</c:v>
                </c:pt>
                <c:pt idx="1451">
                  <c:v>19.024999999999999</c:v>
                </c:pt>
                <c:pt idx="1452">
                  <c:v>19.061666666666667</c:v>
                </c:pt>
                <c:pt idx="1453">
                  <c:v>19.073333333333334</c:v>
                </c:pt>
                <c:pt idx="1454">
                  <c:v>19.073333333333334</c:v>
                </c:pt>
                <c:pt idx="1455">
                  <c:v>19.073333333333334</c:v>
                </c:pt>
                <c:pt idx="1456">
                  <c:v>19.081666666666667</c:v>
                </c:pt>
                <c:pt idx="1457">
                  <c:v>19.115000000000002</c:v>
                </c:pt>
                <c:pt idx="1458">
                  <c:v>19.173333333333336</c:v>
                </c:pt>
                <c:pt idx="1459">
                  <c:v>19.198333333333334</c:v>
                </c:pt>
                <c:pt idx="1460">
                  <c:v>19.204999999999998</c:v>
                </c:pt>
                <c:pt idx="1461">
                  <c:v>19.204999999999998</c:v>
                </c:pt>
                <c:pt idx="1462">
                  <c:v>19.215</c:v>
                </c:pt>
                <c:pt idx="1463">
                  <c:v>19.228333333333335</c:v>
                </c:pt>
                <c:pt idx="1464">
                  <c:v>19.23</c:v>
                </c:pt>
                <c:pt idx="1465">
                  <c:v>19.231666666666669</c:v>
                </c:pt>
                <c:pt idx="1466">
                  <c:v>19.243333333333332</c:v>
                </c:pt>
                <c:pt idx="1467">
                  <c:v>19.259999999999998</c:v>
                </c:pt>
                <c:pt idx="1468">
                  <c:v>19.265000000000001</c:v>
                </c:pt>
                <c:pt idx="1469">
                  <c:v>19.278333333333332</c:v>
                </c:pt>
                <c:pt idx="1470">
                  <c:v>19.283333333333335</c:v>
                </c:pt>
                <c:pt idx="1471">
                  <c:v>19.291666666666668</c:v>
                </c:pt>
                <c:pt idx="1472">
                  <c:v>19.298333333333336</c:v>
                </c:pt>
                <c:pt idx="1473">
                  <c:v>19.318333333333332</c:v>
                </c:pt>
                <c:pt idx="1474">
                  <c:v>19.318333333333332</c:v>
                </c:pt>
                <c:pt idx="1475">
                  <c:v>19.34333333333333</c:v>
                </c:pt>
                <c:pt idx="1476">
                  <c:v>19.350000000000001</c:v>
                </c:pt>
                <c:pt idx="1477">
                  <c:v>19.356666666666669</c:v>
                </c:pt>
                <c:pt idx="1478">
                  <c:v>19.356666666666669</c:v>
                </c:pt>
                <c:pt idx="1479">
                  <c:v>19.37</c:v>
                </c:pt>
                <c:pt idx="1480">
                  <c:v>19.391666666666666</c:v>
                </c:pt>
                <c:pt idx="1481">
                  <c:v>19.411666666666669</c:v>
                </c:pt>
                <c:pt idx="1482">
                  <c:v>19.451666666666664</c:v>
                </c:pt>
                <c:pt idx="1483">
                  <c:v>19.501666666666665</c:v>
                </c:pt>
                <c:pt idx="1484">
                  <c:v>19.596666666666668</c:v>
                </c:pt>
                <c:pt idx="1485">
                  <c:v>19.636666666666667</c:v>
                </c:pt>
                <c:pt idx="1486">
                  <c:v>19.638333333333332</c:v>
                </c:pt>
                <c:pt idx="1487">
                  <c:v>19.678333333333335</c:v>
                </c:pt>
                <c:pt idx="1488">
                  <c:v>19.688333333333333</c:v>
                </c:pt>
                <c:pt idx="1489">
                  <c:v>19.703333333333333</c:v>
                </c:pt>
                <c:pt idx="1490">
                  <c:v>19.725000000000001</c:v>
                </c:pt>
                <c:pt idx="1491">
                  <c:v>19.740000000000002</c:v>
                </c:pt>
                <c:pt idx="1492">
                  <c:v>19.743333333333332</c:v>
                </c:pt>
                <c:pt idx="1493">
                  <c:v>19.758333333333333</c:v>
                </c:pt>
                <c:pt idx="1494">
                  <c:v>19.765000000000001</c:v>
                </c:pt>
                <c:pt idx="1495">
                  <c:v>19.778333333333332</c:v>
                </c:pt>
                <c:pt idx="1496">
                  <c:v>19.785</c:v>
                </c:pt>
                <c:pt idx="1497">
                  <c:v>19.796666666666667</c:v>
                </c:pt>
                <c:pt idx="1498">
                  <c:v>19.796666666666667</c:v>
                </c:pt>
                <c:pt idx="1499">
                  <c:v>19.796666666666667</c:v>
                </c:pt>
                <c:pt idx="1500">
                  <c:v>19.823333333333334</c:v>
                </c:pt>
                <c:pt idx="1501">
                  <c:v>19.855</c:v>
                </c:pt>
                <c:pt idx="1502">
                  <c:v>19.855</c:v>
                </c:pt>
                <c:pt idx="1503">
                  <c:v>19.883333333333333</c:v>
                </c:pt>
                <c:pt idx="1504">
                  <c:v>19.903333333333332</c:v>
                </c:pt>
                <c:pt idx="1505">
                  <c:v>19.908333333333335</c:v>
                </c:pt>
                <c:pt idx="1506">
                  <c:v>19.911666666666669</c:v>
                </c:pt>
                <c:pt idx="1507">
                  <c:v>19.916666666666668</c:v>
                </c:pt>
                <c:pt idx="1508">
                  <c:v>20.008333333333333</c:v>
                </c:pt>
                <c:pt idx="1509">
                  <c:v>20.053333333333335</c:v>
                </c:pt>
                <c:pt idx="1510">
                  <c:v>20.066666666666666</c:v>
                </c:pt>
                <c:pt idx="1511">
                  <c:v>20.170000000000002</c:v>
                </c:pt>
                <c:pt idx="1512">
                  <c:v>20.181666666666668</c:v>
                </c:pt>
                <c:pt idx="1513">
                  <c:v>20.2</c:v>
                </c:pt>
                <c:pt idx="1514">
                  <c:v>20.238333333333333</c:v>
                </c:pt>
                <c:pt idx="1515">
                  <c:v>20.240000000000002</c:v>
                </c:pt>
                <c:pt idx="1516">
                  <c:v>20.258333333333333</c:v>
                </c:pt>
                <c:pt idx="1517">
                  <c:v>20.28166666666667</c:v>
                </c:pt>
                <c:pt idx="1518">
                  <c:v>20.301666666666666</c:v>
                </c:pt>
                <c:pt idx="1519">
                  <c:v>20.311666666666667</c:v>
                </c:pt>
                <c:pt idx="1520">
                  <c:v>20.315000000000001</c:v>
                </c:pt>
                <c:pt idx="1521">
                  <c:v>20.345000000000002</c:v>
                </c:pt>
                <c:pt idx="1522">
                  <c:v>20.345000000000002</c:v>
                </c:pt>
                <c:pt idx="1523">
                  <c:v>20.375</c:v>
                </c:pt>
                <c:pt idx="1524">
                  <c:v>20.375</c:v>
                </c:pt>
                <c:pt idx="1525">
                  <c:v>20.375</c:v>
                </c:pt>
                <c:pt idx="1526">
                  <c:v>20.393333333333331</c:v>
                </c:pt>
                <c:pt idx="1527">
                  <c:v>20.41</c:v>
                </c:pt>
                <c:pt idx="1528">
                  <c:v>20.41</c:v>
                </c:pt>
                <c:pt idx="1529">
                  <c:v>20.418333333333333</c:v>
                </c:pt>
                <c:pt idx="1530">
                  <c:v>20.426666666666666</c:v>
                </c:pt>
                <c:pt idx="1531">
                  <c:v>20.431666666666668</c:v>
                </c:pt>
                <c:pt idx="1532">
                  <c:v>20.470000000000002</c:v>
                </c:pt>
                <c:pt idx="1533">
                  <c:v>20.476666666666667</c:v>
                </c:pt>
                <c:pt idx="1534">
                  <c:v>20.478333333333335</c:v>
                </c:pt>
                <c:pt idx="1535">
                  <c:v>20.518333333333331</c:v>
                </c:pt>
                <c:pt idx="1536">
                  <c:v>20.528333333333332</c:v>
                </c:pt>
                <c:pt idx="1537">
                  <c:v>20.556666666666668</c:v>
                </c:pt>
                <c:pt idx="1538">
                  <c:v>20.588333333333331</c:v>
                </c:pt>
                <c:pt idx="1539">
                  <c:v>20.591666666666665</c:v>
                </c:pt>
                <c:pt idx="1540">
                  <c:v>20.595000000000002</c:v>
                </c:pt>
                <c:pt idx="1541">
                  <c:v>20.596666666666668</c:v>
                </c:pt>
                <c:pt idx="1542">
                  <c:v>20.603333333333335</c:v>
                </c:pt>
                <c:pt idx="1543">
                  <c:v>20.605</c:v>
                </c:pt>
                <c:pt idx="1544">
                  <c:v>20.611666666666668</c:v>
                </c:pt>
                <c:pt idx="1545">
                  <c:v>20.616666666666667</c:v>
                </c:pt>
                <c:pt idx="1546">
                  <c:v>20.648333333333333</c:v>
                </c:pt>
                <c:pt idx="1547">
                  <c:v>20.67</c:v>
                </c:pt>
                <c:pt idx="1548">
                  <c:v>20.701666666666664</c:v>
                </c:pt>
                <c:pt idx="1549">
                  <c:v>20.708333333333332</c:v>
                </c:pt>
                <c:pt idx="1550">
                  <c:v>20.711666666666666</c:v>
                </c:pt>
                <c:pt idx="1551">
                  <c:v>20.721666666666668</c:v>
                </c:pt>
                <c:pt idx="1552">
                  <c:v>20.725000000000001</c:v>
                </c:pt>
                <c:pt idx="1553">
                  <c:v>20.728333333333335</c:v>
                </c:pt>
                <c:pt idx="1554">
                  <c:v>20.745000000000001</c:v>
                </c:pt>
                <c:pt idx="1555">
                  <c:v>20.748333333333335</c:v>
                </c:pt>
                <c:pt idx="1556">
                  <c:v>20.773333333333333</c:v>
                </c:pt>
                <c:pt idx="1557">
                  <c:v>20.783333333333335</c:v>
                </c:pt>
                <c:pt idx="1558">
                  <c:v>20.82</c:v>
                </c:pt>
                <c:pt idx="1559">
                  <c:v>20.82</c:v>
                </c:pt>
                <c:pt idx="1560">
                  <c:v>20.828333333333333</c:v>
                </c:pt>
                <c:pt idx="1561">
                  <c:v>20.834999999999997</c:v>
                </c:pt>
                <c:pt idx="1562">
                  <c:v>20.851666666666667</c:v>
                </c:pt>
                <c:pt idx="1563">
                  <c:v>20.876666666666665</c:v>
                </c:pt>
                <c:pt idx="1564">
                  <c:v>20.91</c:v>
                </c:pt>
                <c:pt idx="1565">
                  <c:v>20.913333333333334</c:v>
                </c:pt>
                <c:pt idx="1566">
                  <c:v>20.918333333333333</c:v>
                </c:pt>
                <c:pt idx="1567">
                  <c:v>20.92</c:v>
                </c:pt>
                <c:pt idx="1568">
                  <c:v>20.928333333333335</c:v>
                </c:pt>
                <c:pt idx="1569">
                  <c:v>20.94</c:v>
                </c:pt>
                <c:pt idx="1570">
                  <c:v>20.94</c:v>
                </c:pt>
                <c:pt idx="1571">
                  <c:v>20.94</c:v>
                </c:pt>
                <c:pt idx="1572">
                  <c:v>20.94</c:v>
                </c:pt>
                <c:pt idx="1573">
                  <c:v>20.94</c:v>
                </c:pt>
                <c:pt idx="1574">
                  <c:v>20.94</c:v>
                </c:pt>
                <c:pt idx="1575">
                  <c:v>20.945</c:v>
                </c:pt>
                <c:pt idx="1576">
                  <c:v>20.946666666666665</c:v>
                </c:pt>
                <c:pt idx="1577">
                  <c:v>20.963333333333331</c:v>
                </c:pt>
                <c:pt idx="1578">
                  <c:v>20.973333333333336</c:v>
                </c:pt>
                <c:pt idx="1579">
                  <c:v>20.983333333333334</c:v>
                </c:pt>
                <c:pt idx="1580">
                  <c:v>21.015000000000001</c:v>
                </c:pt>
                <c:pt idx="1581">
                  <c:v>21.02</c:v>
                </c:pt>
                <c:pt idx="1582">
                  <c:v>21.081666666666667</c:v>
                </c:pt>
                <c:pt idx="1583">
                  <c:v>21.081666666666667</c:v>
                </c:pt>
                <c:pt idx="1584">
                  <c:v>21.081666666666667</c:v>
                </c:pt>
                <c:pt idx="1585">
                  <c:v>21.081666666666667</c:v>
                </c:pt>
                <c:pt idx="1586">
                  <c:v>21.081666666666667</c:v>
                </c:pt>
                <c:pt idx="1587">
                  <c:v>21.081666666666667</c:v>
                </c:pt>
                <c:pt idx="1588">
                  <c:v>21.081666666666667</c:v>
                </c:pt>
                <c:pt idx="1589">
                  <c:v>21.081666666666667</c:v>
                </c:pt>
                <c:pt idx="1590">
                  <c:v>21.081666666666667</c:v>
                </c:pt>
                <c:pt idx="1591">
                  <c:v>21.081666666666667</c:v>
                </c:pt>
                <c:pt idx="1592">
                  <c:v>21.081666666666667</c:v>
                </c:pt>
                <c:pt idx="1593">
                  <c:v>21.081666666666667</c:v>
                </c:pt>
                <c:pt idx="1594">
                  <c:v>21.081666666666667</c:v>
                </c:pt>
                <c:pt idx="1595">
                  <c:v>21.081666666666667</c:v>
                </c:pt>
                <c:pt idx="1596">
                  <c:v>21.081666666666667</c:v>
                </c:pt>
                <c:pt idx="1597">
                  <c:v>21.081666666666667</c:v>
                </c:pt>
                <c:pt idx="1598">
                  <c:v>21.081666666666667</c:v>
                </c:pt>
                <c:pt idx="1599">
                  <c:v>21.081666666666667</c:v>
                </c:pt>
                <c:pt idx="1600">
                  <c:v>21.081666666666667</c:v>
                </c:pt>
                <c:pt idx="1601">
                  <c:v>21.09</c:v>
                </c:pt>
                <c:pt idx="1602">
                  <c:v>21.09</c:v>
                </c:pt>
                <c:pt idx="1603">
                  <c:v>21.09333333333333</c:v>
                </c:pt>
                <c:pt idx="1604">
                  <c:v>21.1</c:v>
                </c:pt>
                <c:pt idx="1605">
                  <c:v>21.113333333333333</c:v>
                </c:pt>
                <c:pt idx="1606">
                  <c:v>21.126666666666665</c:v>
                </c:pt>
                <c:pt idx="1607">
                  <c:v>21.131666666666668</c:v>
                </c:pt>
                <c:pt idx="1608">
                  <c:v>21.168333333333333</c:v>
                </c:pt>
                <c:pt idx="1609">
                  <c:v>21.176666666666666</c:v>
                </c:pt>
                <c:pt idx="1610">
                  <c:v>21.181666666666668</c:v>
                </c:pt>
                <c:pt idx="1611">
                  <c:v>21.228333333333335</c:v>
                </c:pt>
                <c:pt idx="1612">
                  <c:v>21.248333333333335</c:v>
                </c:pt>
                <c:pt idx="1613">
                  <c:v>21.256666666666668</c:v>
                </c:pt>
                <c:pt idx="1614">
                  <c:v>21.258333333333333</c:v>
                </c:pt>
                <c:pt idx="1615">
                  <c:v>21.283333333333335</c:v>
                </c:pt>
                <c:pt idx="1616">
                  <c:v>21.296666666666667</c:v>
                </c:pt>
                <c:pt idx="1617">
                  <c:v>21.298333333333336</c:v>
                </c:pt>
                <c:pt idx="1618">
                  <c:v>21.305</c:v>
                </c:pt>
                <c:pt idx="1619">
                  <c:v>21.331666666666667</c:v>
                </c:pt>
                <c:pt idx="1620">
                  <c:v>21.361666666666668</c:v>
                </c:pt>
                <c:pt idx="1621">
                  <c:v>21.361666666666668</c:v>
                </c:pt>
                <c:pt idx="1622">
                  <c:v>21.38</c:v>
                </c:pt>
                <c:pt idx="1623">
                  <c:v>21.398333333333333</c:v>
                </c:pt>
                <c:pt idx="1624">
                  <c:v>21.403333333333332</c:v>
                </c:pt>
                <c:pt idx="1625">
                  <c:v>21.426666666666666</c:v>
                </c:pt>
                <c:pt idx="1626">
                  <c:v>21.428333333333335</c:v>
                </c:pt>
                <c:pt idx="1627">
                  <c:v>21.433333333333334</c:v>
                </c:pt>
                <c:pt idx="1628">
                  <c:v>21.433333333333334</c:v>
                </c:pt>
                <c:pt idx="1629">
                  <c:v>21.436666666666667</c:v>
                </c:pt>
                <c:pt idx="1630">
                  <c:v>21.436666666666667</c:v>
                </c:pt>
                <c:pt idx="1631">
                  <c:v>21.48</c:v>
                </c:pt>
                <c:pt idx="1632">
                  <c:v>21.486666666666668</c:v>
                </c:pt>
                <c:pt idx="1633">
                  <c:v>21.493333333333332</c:v>
                </c:pt>
                <c:pt idx="1634">
                  <c:v>21.498333333333335</c:v>
                </c:pt>
                <c:pt idx="1635">
                  <c:v>21.498333333333335</c:v>
                </c:pt>
                <c:pt idx="1636">
                  <c:v>21.508333333333333</c:v>
                </c:pt>
                <c:pt idx="1637">
                  <c:v>21.516666666666666</c:v>
                </c:pt>
                <c:pt idx="1638">
                  <c:v>21.516666666666666</c:v>
                </c:pt>
                <c:pt idx="1639">
                  <c:v>21.53166666666667</c:v>
                </c:pt>
                <c:pt idx="1640">
                  <c:v>21.546666666666667</c:v>
                </c:pt>
                <c:pt idx="1641">
                  <c:v>21.546666666666667</c:v>
                </c:pt>
                <c:pt idx="1642">
                  <c:v>21.546666666666667</c:v>
                </c:pt>
                <c:pt idx="1643">
                  <c:v>21.556666666666668</c:v>
                </c:pt>
                <c:pt idx="1644">
                  <c:v>21.565000000000001</c:v>
                </c:pt>
                <c:pt idx="1645">
                  <c:v>21.568333333333332</c:v>
                </c:pt>
                <c:pt idx="1646">
                  <c:v>21.583333333333332</c:v>
                </c:pt>
                <c:pt idx="1647">
                  <c:v>21.583333333333332</c:v>
                </c:pt>
                <c:pt idx="1648">
                  <c:v>21.626666666666665</c:v>
                </c:pt>
                <c:pt idx="1649">
                  <c:v>21.63</c:v>
                </c:pt>
                <c:pt idx="1650">
                  <c:v>21.63</c:v>
                </c:pt>
                <c:pt idx="1651">
                  <c:v>21.63</c:v>
                </c:pt>
                <c:pt idx="1652">
                  <c:v>21.65666666666667</c:v>
                </c:pt>
                <c:pt idx="1653">
                  <c:v>21.65666666666667</c:v>
                </c:pt>
                <c:pt idx="1654">
                  <c:v>21.65666666666667</c:v>
                </c:pt>
                <c:pt idx="1655">
                  <c:v>21.698333333333334</c:v>
                </c:pt>
                <c:pt idx="1656">
                  <c:v>21.701666666666664</c:v>
                </c:pt>
                <c:pt idx="1657">
                  <c:v>21.746666666666666</c:v>
                </c:pt>
                <c:pt idx="1658">
                  <c:v>21.774999999999999</c:v>
                </c:pt>
                <c:pt idx="1659">
                  <c:v>21.776666666666664</c:v>
                </c:pt>
                <c:pt idx="1660">
                  <c:v>21.778333333333332</c:v>
                </c:pt>
                <c:pt idx="1661">
                  <c:v>21.798333333333336</c:v>
                </c:pt>
                <c:pt idx="1662">
                  <c:v>21.806666666666668</c:v>
                </c:pt>
                <c:pt idx="1663">
                  <c:v>21.82</c:v>
                </c:pt>
                <c:pt idx="1664">
                  <c:v>21.84333333333333</c:v>
                </c:pt>
                <c:pt idx="1665">
                  <c:v>21.891666666666666</c:v>
                </c:pt>
                <c:pt idx="1666">
                  <c:v>21.94</c:v>
                </c:pt>
                <c:pt idx="1667">
                  <c:v>21.954999999999998</c:v>
                </c:pt>
                <c:pt idx="1668">
                  <c:v>21.961666666666666</c:v>
                </c:pt>
                <c:pt idx="1669">
                  <c:v>21.986666666666668</c:v>
                </c:pt>
                <c:pt idx="1670">
                  <c:v>21.986666666666668</c:v>
                </c:pt>
                <c:pt idx="1671">
                  <c:v>21.988333333333333</c:v>
                </c:pt>
                <c:pt idx="1672">
                  <c:v>21.990000000000002</c:v>
                </c:pt>
                <c:pt idx="1673">
                  <c:v>22.056666666666668</c:v>
                </c:pt>
                <c:pt idx="1674">
                  <c:v>22.066666666666666</c:v>
                </c:pt>
                <c:pt idx="1675">
                  <c:v>22.083333333333332</c:v>
                </c:pt>
                <c:pt idx="1676">
                  <c:v>22.091666666666665</c:v>
                </c:pt>
                <c:pt idx="1677">
                  <c:v>22.096666666666668</c:v>
                </c:pt>
                <c:pt idx="1678">
                  <c:v>22.106666666666669</c:v>
                </c:pt>
                <c:pt idx="1679">
                  <c:v>22.166666666666668</c:v>
                </c:pt>
                <c:pt idx="1680">
                  <c:v>22.166666666666668</c:v>
                </c:pt>
                <c:pt idx="1681">
                  <c:v>22.188333333333333</c:v>
                </c:pt>
                <c:pt idx="1682">
                  <c:v>22.276666666666664</c:v>
                </c:pt>
                <c:pt idx="1683">
                  <c:v>22.293333333333333</c:v>
                </c:pt>
                <c:pt idx="1684">
                  <c:v>22.318333333333332</c:v>
                </c:pt>
                <c:pt idx="1685">
                  <c:v>22.331666666666667</c:v>
                </c:pt>
                <c:pt idx="1686">
                  <c:v>22.363333333333333</c:v>
                </c:pt>
                <c:pt idx="1687">
                  <c:v>22.363333333333333</c:v>
                </c:pt>
                <c:pt idx="1688">
                  <c:v>22.38</c:v>
                </c:pt>
                <c:pt idx="1689">
                  <c:v>22.384999999999998</c:v>
                </c:pt>
                <c:pt idx="1690">
                  <c:v>22.40666666666667</c:v>
                </c:pt>
                <c:pt idx="1691">
                  <c:v>22.40666666666667</c:v>
                </c:pt>
                <c:pt idx="1692">
                  <c:v>22.40666666666667</c:v>
                </c:pt>
                <c:pt idx="1693">
                  <c:v>22.461666666666666</c:v>
                </c:pt>
                <c:pt idx="1694">
                  <c:v>22.484999999999999</c:v>
                </c:pt>
                <c:pt idx="1695">
                  <c:v>22.498333333333335</c:v>
                </c:pt>
                <c:pt idx="1696">
                  <c:v>22.515000000000001</c:v>
                </c:pt>
                <c:pt idx="1697">
                  <c:v>22.52</c:v>
                </c:pt>
                <c:pt idx="1698">
                  <c:v>22.523333333333333</c:v>
                </c:pt>
                <c:pt idx="1699">
                  <c:v>22.540000000000003</c:v>
                </c:pt>
                <c:pt idx="1700">
                  <c:v>22.551666666666666</c:v>
                </c:pt>
                <c:pt idx="1701">
                  <c:v>22.553333333333335</c:v>
                </c:pt>
                <c:pt idx="1702">
                  <c:v>22.553333333333335</c:v>
                </c:pt>
                <c:pt idx="1703">
                  <c:v>22.553333333333335</c:v>
                </c:pt>
                <c:pt idx="1704">
                  <c:v>22.556666666666668</c:v>
                </c:pt>
                <c:pt idx="1705">
                  <c:v>22.56</c:v>
                </c:pt>
                <c:pt idx="1706">
                  <c:v>22.571666666666665</c:v>
                </c:pt>
                <c:pt idx="1707">
                  <c:v>22.578333333333333</c:v>
                </c:pt>
                <c:pt idx="1708">
                  <c:v>22.588333333333331</c:v>
                </c:pt>
                <c:pt idx="1709">
                  <c:v>22.588333333333331</c:v>
                </c:pt>
                <c:pt idx="1710">
                  <c:v>22.59</c:v>
                </c:pt>
                <c:pt idx="1711">
                  <c:v>22.591666666666665</c:v>
                </c:pt>
                <c:pt idx="1712">
                  <c:v>22.603333333333335</c:v>
                </c:pt>
                <c:pt idx="1713">
                  <c:v>22.606666666666669</c:v>
                </c:pt>
                <c:pt idx="1714">
                  <c:v>22.613333333333333</c:v>
                </c:pt>
                <c:pt idx="1715">
                  <c:v>22.613333333333333</c:v>
                </c:pt>
                <c:pt idx="1716">
                  <c:v>22.618333333333332</c:v>
                </c:pt>
                <c:pt idx="1717">
                  <c:v>22.621666666666666</c:v>
                </c:pt>
                <c:pt idx="1718">
                  <c:v>22.638333333333332</c:v>
                </c:pt>
                <c:pt idx="1719">
                  <c:v>22.651666666666664</c:v>
                </c:pt>
                <c:pt idx="1720">
                  <c:v>22.668333333333333</c:v>
                </c:pt>
                <c:pt idx="1721">
                  <c:v>22.688333333333333</c:v>
                </c:pt>
                <c:pt idx="1722">
                  <c:v>22.691666666666666</c:v>
                </c:pt>
                <c:pt idx="1723">
                  <c:v>22.708333333333332</c:v>
                </c:pt>
                <c:pt idx="1724">
                  <c:v>22.721666666666668</c:v>
                </c:pt>
                <c:pt idx="1725">
                  <c:v>22.726666666666667</c:v>
                </c:pt>
                <c:pt idx="1726">
                  <c:v>22.751666666666665</c:v>
                </c:pt>
                <c:pt idx="1727">
                  <c:v>22.761666666666667</c:v>
                </c:pt>
                <c:pt idx="1728">
                  <c:v>22.766666666666666</c:v>
                </c:pt>
                <c:pt idx="1729">
                  <c:v>22.821666666666665</c:v>
                </c:pt>
                <c:pt idx="1730">
                  <c:v>22.84</c:v>
                </c:pt>
                <c:pt idx="1731">
                  <c:v>22.84</c:v>
                </c:pt>
                <c:pt idx="1732">
                  <c:v>22.84</c:v>
                </c:pt>
                <c:pt idx="1733">
                  <c:v>22.84</c:v>
                </c:pt>
                <c:pt idx="1734">
                  <c:v>22.84</c:v>
                </c:pt>
                <c:pt idx="1735">
                  <c:v>22.84</c:v>
                </c:pt>
                <c:pt idx="1736">
                  <c:v>22.84</c:v>
                </c:pt>
                <c:pt idx="1737">
                  <c:v>22.84</c:v>
                </c:pt>
                <c:pt idx="1738">
                  <c:v>22.848333333333336</c:v>
                </c:pt>
                <c:pt idx="1739">
                  <c:v>22.85</c:v>
                </c:pt>
                <c:pt idx="1740">
                  <c:v>22.863333333333333</c:v>
                </c:pt>
                <c:pt idx="1741">
                  <c:v>22.908333333333335</c:v>
                </c:pt>
                <c:pt idx="1742">
                  <c:v>22.91</c:v>
                </c:pt>
                <c:pt idx="1743">
                  <c:v>22.913333333333334</c:v>
                </c:pt>
                <c:pt idx="1744">
                  <c:v>22.928333333333335</c:v>
                </c:pt>
                <c:pt idx="1745">
                  <c:v>22.934999999999999</c:v>
                </c:pt>
                <c:pt idx="1746">
                  <c:v>22.978333333333335</c:v>
                </c:pt>
                <c:pt idx="1747">
                  <c:v>23.011666666666667</c:v>
                </c:pt>
                <c:pt idx="1748">
                  <c:v>23.013333333333332</c:v>
                </c:pt>
                <c:pt idx="1749">
                  <c:v>23.029999999999998</c:v>
                </c:pt>
                <c:pt idx="1750">
                  <c:v>23.035</c:v>
                </c:pt>
                <c:pt idx="1751">
                  <c:v>23.098333333333336</c:v>
                </c:pt>
                <c:pt idx="1752">
                  <c:v>23.105</c:v>
                </c:pt>
                <c:pt idx="1753">
                  <c:v>23.115000000000002</c:v>
                </c:pt>
                <c:pt idx="1754">
                  <c:v>23.12</c:v>
                </c:pt>
                <c:pt idx="1755">
                  <c:v>23.125</c:v>
                </c:pt>
                <c:pt idx="1756">
                  <c:v>23.13</c:v>
                </c:pt>
                <c:pt idx="1757">
                  <c:v>23.145</c:v>
                </c:pt>
                <c:pt idx="1758">
                  <c:v>23.146666666666665</c:v>
                </c:pt>
                <c:pt idx="1759">
                  <c:v>23.146666666666665</c:v>
                </c:pt>
                <c:pt idx="1760">
                  <c:v>23.184999999999999</c:v>
                </c:pt>
                <c:pt idx="1761">
                  <c:v>23.196666666666665</c:v>
                </c:pt>
                <c:pt idx="1762">
                  <c:v>23.2</c:v>
                </c:pt>
                <c:pt idx="1763">
                  <c:v>23.216666666666665</c:v>
                </c:pt>
                <c:pt idx="1764">
                  <c:v>23.254999999999999</c:v>
                </c:pt>
                <c:pt idx="1765">
                  <c:v>23.263333333333332</c:v>
                </c:pt>
                <c:pt idx="1766">
                  <c:v>23.306666666666668</c:v>
                </c:pt>
                <c:pt idx="1767">
                  <c:v>23.34</c:v>
                </c:pt>
                <c:pt idx="1768">
                  <c:v>23.396666666666665</c:v>
                </c:pt>
                <c:pt idx="1769">
                  <c:v>23.396666666666665</c:v>
                </c:pt>
                <c:pt idx="1770">
                  <c:v>23.398333333333333</c:v>
                </c:pt>
                <c:pt idx="1771">
                  <c:v>23.4</c:v>
                </c:pt>
                <c:pt idx="1772">
                  <c:v>23.425000000000001</c:v>
                </c:pt>
                <c:pt idx="1773">
                  <c:v>23.428333333333335</c:v>
                </c:pt>
                <c:pt idx="1774">
                  <c:v>23.465</c:v>
                </c:pt>
                <c:pt idx="1775">
                  <c:v>23.466666666666665</c:v>
                </c:pt>
                <c:pt idx="1776">
                  <c:v>23.496666666666666</c:v>
                </c:pt>
                <c:pt idx="1777">
                  <c:v>23.496666666666666</c:v>
                </c:pt>
                <c:pt idx="1778">
                  <c:v>23.515000000000001</c:v>
                </c:pt>
                <c:pt idx="1779">
                  <c:v>23.53166666666667</c:v>
                </c:pt>
                <c:pt idx="1780">
                  <c:v>23.533333333333335</c:v>
                </c:pt>
                <c:pt idx="1781">
                  <c:v>23.541666666666668</c:v>
                </c:pt>
                <c:pt idx="1782">
                  <c:v>23.561666666666667</c:v>
                </c:pt>
                <c:pt idx="1783">
                  <c:v>23.574999999999999</c:v>
                </c:pt>
                <c:pt idx="1784">
                  <c:v>23.574999999999999</c:v>
                </c:pt>
                <c:pt idx="1785">
                  <c:v>23.574999999999999</c:v>
                </c:pt>
                <c:pt idx="1786">
                  <c:v>23.574999999999999</c:v>
                </c:pt>
                <c:pt idx="1787">
                  <c:v>23.583333333333332</c:v>
                </c:pt>
                <c:pt idx="1788">
                  <c:v>23.584999999999997</c:v>
                </c:pt>
                <c:pt idx="1789">
                  <c:v>23.595000000000002</c:v>
                </c:pt>
                <c:pt idx="1790">
                  <c:v>23.601666666666667</c:v>
                </c:pt>
                <c:pt idx="1791">
                  <c:v>23.618333333333332</c:v>
                </c:pt>
                <c:pt idx="1792">
                  <c:v>23.62</c:v>
                </c:pt>
                <c:pt idx="1793">
                  <c:v>23.631666666666668</c:v>
                </c:pt>
                <c:pt idx="1794">
                  <c:v>23.636666666666667</c:v>
                </c:pt>
                <c:pt idx="1795">
                  <c:v>23.641666666666666</c:v>
                </c:pt>
                <c:pt idx="1796">
                  <c:v>23.643333333333331</c:v>
                </c:pt>
                <c:pt idx="1797">
                  <c:v>23.65</c:v>
                </c:pt>
                <c:pt idx="1798">
                  <c:v>23.67</c:v>
                </c:pt>
                <c:pt idx="1799">
                  <c:v>23.69</c:v>
                </c:pt>
                <c:pt idx="1800">
                  <c:v>23.721666666666668</c:v>
                </c:pt>
                <c:pt idx="1801">
                  <c:v>23.734999999999999</c:v>
                </c:pt>
                <c:pt idx="1802">
                  <c:v>23.746666666666666</c:v>
                </c:pt>
                <c:pt idx="1803">
                  <c:v>23.78166666666667</c:v>
                </c:pt>
                <c:pt idx="1804">
                  <c:v>23.78166666666667</c:v>
                </c:pt>
                <c:pt idx="1805">
                  <c:v>23.78166666666667</c:v>
                </c:pt>
                <c:pt idx="1806">
                  <c:v>23.78166666666667</c:v>
                </c:pt>
                <c:pt idx="1807">
                  <c:v>23.78166666666667</c:v>
                </c:pt>
                <c:pt idx="1808">
                  <c:v>23.78166666666667</c:v>
                </c:pt>
                <c:pt idx="1809">
                  <c:v>23.78166666666667</c:v>
                </c:pt>
                <c:pt idx="1810">
                  <c:v>23.78166666666667</c:v>
                </c:pt>
                <c:pt idx="1811">
                  <c:v>23.803333333333335</c:v>
                </c:pt>
                <c:pt idx="1812">
                  <c:v>23.813333333333333</c:v>
                </c:pt>
                <c:pt idx="1813">
                  <c:v>23.831666666666667</c:v>
                </c:pt>
                <c:pt idx="1814">
                  <c:v>23.85</c:v>
                </c:pt>
                <c:pt idx="1815">
                  <c:v>23.863333333333333</c:v>
                </c:pt>
                <c:pt idx="1816">
                  <c:v>23.863333333333333</c:v>
                </c:pt>
                <c:pt idx="1817">
                  <c:v>23.863333333333333</c:v>
                </c:pt>
                <c:pt idx="1818">
                  <c:v>23.875</c:v>
                </c:pt>
                <c:pt idx="1819">
                  <c:v>23.875</c:v>
                </c:pt>
                <c:pt idx="1820">
                  <c:v>23.875</c:v>
                </c:pt>
                <c:pt idx="1821">
                  <c:v>23.883333333333333</c:v>
                </c:pt>
                <c:pt idx="1822">
                  <c:v>23.943333333333332</c:v>
                </c:pt>
                <c:pt idx="1823">
                  <c:v>23.954999999999998</c:v>
                </c:pt>
                <c:pt idx="1824">
                  <c:v>23.981666666666669</c:v>
                </c:pt>
                <c:pt idx="1825">
                  <c:v>24.05</c:v>
                </c:pt>
                <c:pt idx="1826">
                  <c:v>24.065000000000001</c:v>
                </c:pt>
                <c:pt idx="1827">
                  <c:v>24.1</c:v>
                </c:pt>
                <c:pt idx="1828">
                  <c:v>24.106666666666669</c:v>
                </c:pt>
                <c:pt idx="1829">
                  <c:v>24.113333333333333</c:v>
                </c:pt>
                <c:pt idx="1830">
                  <c:v>24.146666666666665</c:v>
                </c:pt>
                <c:pt idx="1831">
                  <c:v>24.146666666666665</c:v>
                </c:pt>
                <c:pt idx="1832">
                  <c:v>24.163333333333334</c:v>
                </c:pt>
                <c:pt idx="1833">
                  <c:v>24.184999999999999</c:v>
                </c:pt>
                <c:pt idx="1834">
                  <c:v>24.193333333333332</c:v>
                </c:pt>
                <c:pt idx="1835">
                  <c:v>24.195</c:v>
                </c:pt>
                <c:pt idx="1836">
                  <c:v>24.228333333333335</c:v>
                </c:pt>
                <c:pt idx="1837">
                  <c:v>24.228333333333335</c:v>
                </c:pt>
                <c:pt idx="1838">
                  <c:v>24.241666666666667</c:v>
                </c:pt>
                <c:pt idx="1839">
                  <c:v>24.248333333333335</c:v>
                </c:pt>
                <c:pt idx="1840">
                  <c:v>24.331666666666667</c:v>
                </c:pt>
                <c:pt idx="1841">
                  <c:v>24.331666666666667</c:v>
                </c:pt>
                <c:pt idx="1842">
                  <c:v>24.341666666666665</c:v>
                </c:pt>
                <c:pt idx="1843">
                  <c:v>24.351666666666667</c:v>
                </c:pt>
                <c:pt idx="1844">
                  <c:v>24.366666666666667</c:v>
                </c:pt>
                <c:pt idx="1845">
                  <c:v>24.375</c:v>
                </c:pt>
                <c:pt idx="1846">
                  <c:v>24.416666666666668</c:v>
                </c:pt>
                <c:pt idx="1847">
                  <c:v>24.458333333333332</c:v>
                </c:pt>
                <c:pt idx="1848">
                  <c:v>24.458333333333332</c:v>
                </c:pt>
                <c:pt idx="1849">
                  <c:v>24.458333333333332</c:v>
                </c:pt>
                <c:pt idx="1850">
                  <c:v>24.484999999999999</c:v>
                </c:pt>
                <c:pt idx="1851">
                  <c:v>24.508333333333333</c:v>
                </c:pt>
                <c:pt idx="1852">
                  <c:v>24.533333333333335</c:v>
                </c:pt>
                <c:pt idx="1853">
                  <c:v>24.57</c:v>
                </c:pt>
                <c:pt idx="1854">
                  <c:v>24.59333333333333</c:v>
                </c:pt>
                <c:pt idx="1855">
                  <c:v>24.626666666666665</c:v>
                </c:pt>
                <c:pt idx="1856">
                  <c:v>24.626666666666665</c:v>
                </c:pt>
                <c:pt idx="1857">
                  <c:v>24.626666666666665</c:v>
                </c:pt>
                <c:pt idx="1858">
                  <c:v>24.666666666666668</c:v>
                </c:pt>
                <c:pt idx="1859">
                  <c:v>24.666666666666668</c:v>
                </c:pt>
                <c:pt idx="1860">
                  <c:v>24.686666666666667</c:v>
                </c:pt>
                <c:pt idx="1861">
                  <c:v>24.693333333333332</c:v>
                </c:pt>
                <c:pt idx="1862">
                  <c:v>24.701666666666664</c:v>
                </c:pt>
                <c:pt idx="1863">
                  <c:v>24.726666666666667</c:v>
                </c:pt>
                <c:pt idx="1864">
                  <c:v>24.728333333333335</c:v>
                </c:pt>
                <c:pt idx="1865">
                  <c:v>24.748333333333335</c:v>
                </c:pt>
                <c:pt idx="1866">
                  <c:v>24.771666666666665</c:v>
                </c:pt>
                <c:pt idx="1867">
                  <c:v>24.78166666666667</c:v>
                </c:pt>
                <c:pt idx="1868">
                  <c:v>24.798333333333336</c:v>
                </c:pt>
                <c:pt idx="1869">
                  <c:v>24.816666666666666</c:v>
                </c:pt>
                <c:pt idx="1870">
                  <c:v>24.831666666666667</c:v>
                </c:pt>
                <c:pt idx="1871">
                  <c:v>24.836666666666666</c:v>
                </c:pt>
                <c:pt idx="1872">
                  <c:v>24.836666666666666</c:v>
                </c:pt>
                <c:pt idx="1873">
                  <c:v>24.84333333333333</c:v>
                </c:pt>
                <c:pt idx="1874">
                  <c:v>24.88</c:v>
                </c:pt>
                <c:pt idx="1875">
                  <c:v>24.88</c:v>
                </c:pt>
                <c:pt idx="1876">
                  <c:v>24.881666666666668</c:v>
                </c:pt>
                <c:pt idx="1877">
                  <c:v>24.904999999999998</c:v>
                </c:pt>
                <c:pt idx="1878">
                  <c:v>24.923333333333336</c:v>
                </c:pt>
                <c:pt idx="1879">
                  <c:v>24.970000000000002</c:v>
                </c:pt>
                <c:pt idx="1880">
                  <c:v>24.973333333333336</c:v>
                </c:pt>
                <c:pt idx="1881">
                  <c:v>24.978333333333335</c:v>
                </c:pt>
                <c:pt idx="1882">
                  <c:v>24.990000000000002</c:v>
                </c:pt>
                <c:pt idx="1883">
                  <c:v>25.016666666666666</c:v>
                </c:pt>
                <c:pt idx="1884">
                  <c:v>25.029999999999998</c:v>
                </c:pt>
                <c:pt idx="1885">
                  <c:v>25.071666666666665</c:v>
                </c:pt>
                <c:pt idx="1886">
                  <c:v>25.086666666666666</c:v>
                </c:pt>
                <c:pt idx="1887">
                  <c:v>25.086666666666666</c:v>
                </c:pt>
                <c:pt idx="1888">
                  <c:v>25.096666666666668</c:v>
                </c:pt>
                <c:pt idx="1889">
                  <c:v>25.096666666666668</c:v>
                </c:pt>
                <c:pt idx="1890">
                  <c:v>25.113333333333333</c:v>
                </c:pt>
                <c:pt idx="1891">
                  <c:v>25.13</c:v>
                </c:pt>
                <c:pt idx="1892">
                  <c:v>25.133333333333333</c:v>
                </c:pt>
                <c:pt idx="1893">
                  <c:v>25.143333333333331</c:v>
                </c:pt>
                <c:pt idx="1894">
                  <c:v>25.146666666666665</c:v>
                </c:pt>
                <c:pt idx="1895">
                  <c:v>25.146666666666665</c:v>
                </c:pt>
                <c:pt idx="1896">
                  <c:v>25.146666666666665</c:v>
                </c:pt>
                <c:pt idx="1897">
                  <c:v>25.16</c:v>
                </c:pt>
                <c:pt idx="1898">
                  <c:v>25.184999999999999</c:v>
                </c:pt>
                <c:pt idx="1899">
                  <c:v>25.208333333333332</c:v>
                </c:pt>
                <c:pt idx="1900">
                  <c:v>25.28166666666667</c:v>
                </c:pt>
                <c:pt idx="1901">
                  <c:v>25.28166666666667</c:v>
                </c:pt>
                <c:pt idx="1902">
                  <c:v>25.290000000000003</c:v>
                </c:pt>
                <c:pt idx="1903">
                  <c:v>25.305</c:v>
                </c:pt>
                <c:pt idx="1904">
                  <c:v>25.308333333333334</c:v>
                </c:pt>
                <c:pt idx="1905">
                  <c:v>25.315000000000001</c:v>
                </c:pt>
                <c:pt idx="1906">
                  <c:v>25.32</c:v>
                </c:pt>
                <c:pt idx="1907">
                  <c:v>25.324999999999999</c:v>
                </c:pt>
                <c:pt idx="1908">
                  <c:v>25.376666666666665</c:v>
                </c:pt>
                <c:pt idx="1909">
                  <c:v>25.384999999999998</c:v>
                </c:pt>
                <c:pt idx="1910">
                  <c:v>25.386666666666667</c:v>
                </c:pt>
                <c:pt idx="1911">
                  <c:v>25.386666666666667</c:v>
                </c:pt>
                <c:pt idx="1912">
                  <c:v>25.404999999999998</c:v>
                </c:pt>
                <c:pt idx="1913">
                  <c:v>25.404999999999998</c:v>
                </c:pt>
                <c:pt idx="1914">
                  <c:v>25.413333333333334</c:v>
                </c:pt>
                <c:pt idx="1915">
                  <c:v>25.42</c:v>
                </c:pt>
                <c:pt idx="1916">
                  <c:v>25.484999999999999</c:v>
                </c:pt>
                <c:pt idx="1917">
                  <c:v>25.503333333333334</c:v>
                </c:pt>
                <c:pt idx="1918">
                  <c:v>25.506666666666668</c:v>
                </c:pt>
                <c:pt idx="1919">
                  <c:v>25.511666666666667</c:v>
                </c:pt>
                <c:pt idx="1920">
                  <c:v>25.515000000000001</c:v>
                </c:pt>
                <c:pt idx="1921">
                  <c:v>25.526666666666664</c:v>
                </c:pt>
                <c:pt idx="1922">
                  <c:v>25.529999999999998</c:v>
                </c:pt>
                <c:pt idx="1923">
                  <c:v>25.53166666666667</c:v>
                </c:pt>
                <c:pt idx="1924">
                  <c:v>25.546666666666667</c:v>
                </c:pt>
                <c:pt idx="1925">
                  <c:v>25.55</c:v>
                </c:pt>
                <c:pt idx="1926">
                  <c:v>25.565000000000001</c:v>
                </c:pt>
                <c:pt idx="1927">
                  <c:v>25.574999999999999</c:v>
                </c:pt>
                <c:pt idx="1928">
                  <c:v>25.576666666666664</c:v>
                </c:pt>
                <c:pt idx="1929">
                  <c:v>25.578333333333333</c:v>
                </c:pt>
                <c:pt idx="1930">
                  <c:v>25.578333333333333</c:v>
                </c:pt>
                <c:pt idx="1931">
                  <c:v>25.578333333333333</c:v>
                </c:pt>
                <c:pt idx="1932">
                  <c:v>25.58</c:v>
                </c:pt>
                <c:pt idx="1933">
                  <c:v>25.584999999999997</c:v>
                </c:pt>
                <c:pt idx="1934">
                  <c:v>25.623333333333335</c:v>
                </c:pt>
                <c:pt idx="1935">
                  <c:v>25.626666666666665</c:v>
                </c:pt>
                <c:pt idx="1936">
                  <c:v>25.63</c:v>
                </c:pt>
                <c:pt idx="1937">
                  <c:v>25.703333333333333</c:v>
                </c:pt>
                <c:pt idx="1938">
                  <c:v>25.708333333333332</c:v>
                </c:pt>
                <c:pt idx="1939">
                  <c:v>25.716666666666665</c:v>
                </c:pt>
                <c:pt idx="1940">
                  <c:v>25.740000000000002</c:v>
                </c:pt>
                <c:pt idx="1941">
                  <c:v>25.745000000000001</c:v>
                </c:pt>
                <c:pt idx="1942">
                  <c:v>25.75</c:v>
                </c:pt>
                <c:pt idx="1943">
                  <c:v>25.751666666666665</c:v>
                </c:pt>
                <c:pt idx="1944">
                  <c:v>25.753333333333334</c:v>
                </c:pt>
                <c:pt idx="1945">
                  <c:v>25.78166666666667</c:v>
                </c:pt>
                <c:pt idx="1946">
                  <c:v>25.793333333333333</c:v>
                </c:pt>
                <c:pt idx="1947">
                  <c:v>25.803333333333335</c:v>
                </c:pt>
                <c:pt idx="1948">
                  <c:v>25.803333333333335</c:v>
                </c:pt>
                <c:pt idx="1949">
                  <c:v>25.84333333333333</c:v>
                </c:pt>
                <c:pt idx="1950">
                  <c:v>25.865000000000002</c:v>
                </c:pt>
                <c:pt idx="1951">
                  <c:v>25.866666666666667</c:v>
                </c:pt>
                <c:pt idx="1952">
                  <c:v>25.881666666666668</c:v>
                </c:pt>
                <c:pt idx="1953">
                  <c:v>25.921666666666667</c:v>
                </c:pt>
                <c:pt idx="1954">
                  <c:v>25.923333333333336</c:v>
                </c:pt>
                <c:pt idx="1955">
                  <c:v>25.936666666666667</c:v>
                </c:pt>
                <c:pt idx="1956">
                  <c:v>25.94</c:v>
                </c:pt>
                <c:pt idx="1957">
                  <c:v>25.993333333333332</c:v>
                </c:pt>
                <c:pt idx="1958">
                  <c:v>25.995000000000001</c:v>
                </c:pt>
                <c:pt idx="1959">
                  <c:v>26.013333333333332</c:v>
                </c:pt>
                <c:pt idx="1960">
                  <c:v>26.028333333333332</c:v>
                </c:pt>
                <c:pt idx="1961">
                  <c:v>26.028333333333332</c:v>
                </c:pt>
                <c:pt idx="1962">
                  <c:v>26.028333333333332</c:v>
                </c:pt>
                <c:pt idx="1963">
                  <c:v>26.028333333333332</c:v>
                </c:pt>
                <c:pt idx="1964">
                  <c:v>26.028333333333332</c:v>
                </c:pt>
                <c:pt idx="1965">
                  <c:v>26.028333333333332</c:v>
                </c:pt>
                <c:pt idx="1966">
                  <c:v>26.028333333333332</c:v>
                </c:pt>
                <c:pt idx="1967">
                  <c:v>26.028333333333332</c:v>
                </c:pt>
                <c:pt idx="1968">
                  <c:v>26.055</c:v>
                </c:pt>
                <c:pt idx="1969">
                  <c:v>26.06</c:v>
                </c:pt>
                <c:pt idx="1970">
                  <c:v>26.065000000000001</c:v>
                </c:pt>
                <c:pt idx="1971">
                  <c:v>26.065000000000001</c:v>
                </c:pt>
                <c:pt idx="1972">
                  <c:v>26.065000000000001</c:v>
                </c:pt>
                <c:pt idx="1973">
                  <c:v>26.068333333333332</c:v>
                </c:pt>
                <c:pt idx="1974">
                  <c:v>26.09</c:v>
                </c:pt>
                <c:pt idx="1975">
                  <c:v>26.1</c:v>
                </c:pt>
                <c:pt idx="1976">
                  <c:v>26.1</c:v>
                </c:pt>
                <c:pt idx="1977">
                  <c:v>26.101666666666667</c:v>
                </c:pt>
                <c:pt idx="1978">
                  <c:v>26.103333333333335</c:v>
                </c:pt>
                <c:pt idx="1979">
                  <c:v>26.131666666666668</c:v>
                </c:pt>
                <c:pt idx="1980">
                  <c:v>26.158333333333335</c:v>
                </c:pt>
                <c:pt idx="1981">
                  <c:v>26.193333333333332</c:v>
                </c:pt>
                <c:pt idx="1982">
                  <c:v>26.206666666666667</c:v>
                </c:pt>
                <c:pt idx="1983">
                  <c:v>26.223333333333336</c:v>
                </c:pt>
                <c:pt idx="1984">
                  <c:v>26.226666666666667</c:v>
                </c:pt>
                <c:pt idx="1985">
                  <c:v>26.248333333333335</c:v>
                </c:pt>
                <c:pt idx="1986">
                  <c:v>26.248333333333335</c:v>
                </c:pt>
                <c:pt idx="1987">
                  <c:v>26.27</c:v>
                </c:pt>
                <c:pt idx="1988">
                  <c:v>26.276666666666664</c:v>
                </c:pt>
                <c:pt idx="1989">
                  <c:v>26.288333333333334</c:v>
                </c:pt>
                <c:pt idx="1990">
                  <c:v>26.303333333333335</c:v>
                </c:pt>
                <c:pt idx="1991">
                  <c:v>26.328333333333333</c:v>
                </c:pt>
                <c:pt idx="1992">
                  <c:v>26.328333333333333</c:v>
                </c:pt>
                <c:pt idx="1993">
                  <c:v>26.331666666666667</c:v>
                </c:pt>
                <c:pt idx="1994">
                  <c:v>26.37</c:v>
                </c:pt>
                <c:pt idx="1995">
                  <c:v>26.383333333333333</c:v>
                </c:pt>
                <c:pt idx="1996">
                  <c:v>26.393333333333331</c:v>
                </c:pt>
                <c:pt idx="1997">
                  <c:v>26.416666666666668</c:v>
                </c:pt>
                <c:pt idx="1998">
                  <c:v>26.433333333333334</c:v>
                </c:pt>
                <c:pt idx="1999">
                  <c:v>26.44</c:v>
                </c:pt>
                <c:pt idx="2000">
                  <c:v>26.44</c:v>
                </c:pt>
                <c:pt idx="2001">
                  <c:v>26.44</c:v>
                </c:pt>
                <c:pt idx="2002">
                  <c:v>26.456666666666667</c:v>
                </c:pt>
                <c:pt idx="2003">
                  <c:v>26.476666666666667</c:v>
                </c:pt>
                <c:pt idx="2004">
                  <c:v>26.478333333333335</c:v>
                </c:pt>
                <c:pt idx="2005">
                  <c:v>26.501666666666665</c:v>
                </c:pt>
                <c:pt idx="2006">
                  <c:v>26.501666666666665</c:v>
                </c:pt>
                <c:pt idx="2007">
                  <c:v>26.523333333333333</c:v>
                </c:pt>
                <c:pt idx="2008">
                  <c:v>26.555</c:v>
                </c:pt>
                <c:pt idx="2009">
                  <c:v>26.555</c:v>
                </c:pt>
                <c:pt idx="2010">
                  <c:v>26.623333333333335</c:v>
                </c:pt>
                <c:pt idx="2011">
                  <c:v>26.628333333333334</c:v>
                </c:pt>
                <c:pt idx="2012">
                  <c:v>26.633333333333333</c:v>
                </c:pt>
                <c:pt idx="2013">
                  <c:v>26.641666666666666</c:v>
                </c:pt>
                <c:pt idx="2014">
                  <c:v>26.643333333333331</c:v>
                </c:pt>
                <c:pt idx="2015">
                  <c:v>26.643333333333331</c:v>
                </c:pt>
                <c:pt idx="2016">
                  <c:v>26.643333333333331</c:v>
                </c:pt>
                <c:pt idx="2017">
                  <c:v>26.646666666666665</c:v>
                </c:pt>
                <c:pt idx="2018">
                  <c:v>26.706666666666667</c:v>
                </c:pt>
                <c:pt idx="2019">
                  <c:v>26.713333333333331</c:v>
                </c:pt>
                <c:pt idx="2020">
                  <c:v>26.721666666666668</c:v>
                </c:pt>
                <c:pt idx="2021">
                  <c:v>26.753333333333334</c:v>
                </c:pt>
                <c:pt idx="2022">
                  <c:v>26.766666666666666</c:v>
                </c:pt>
                <c:pt idx="2023">
                  <c:v>26.818333333333332</c:v>
                </c:pt>
                <c:pt idx="2024">
                  <c:v>26.828333333333333</c:v>
                </c:pt>
                <c:pt idx="2025">
                  <c:v>26.855</c:v>
                </c:pt>
                <c:pt idx="2026">
                  <c:v>26.873333333333335</c:v>
                </c:pt>
                <c:pt idx="2027">
                  <c:v>26.886666666666667</c:v>
                </c:pt>
                <c:pt idx="2028">
                  <c:v>26.886666666666667</c:v>
                </c:pt>
                <c:pt idx="2029">
                  <c:v>26.886666666666667</c:v>
                </c:pt>
                <c:pt idx="2030">
                  <c:v>26.886666666666667</c:v>
                </c:pt>
                <c:pt idx="2031">
                  <c:v>26.886666666666667</c:v>
                </c:pt>
                <c:pt idx="2032">
                  <c:v>26.886666666666667</c:v>
                </c:pt>
                <c:pt idx="2033">
                  <c:v>26.888333333333332</c:v>
                </c:pt>
                <c:pt idx="2034">
                  <c:v>26.888333333333332</c:v>
                </c:pt>
                <c:pt idx="2035">
                  <c:v>26.895</c:v>
                </c:pt>
                <c:pt idx="2036">
                  <c:v>26.898333333333333</c:v>
                </c:pt>
                <c:pt idx="2037">
                  <c:v>26.898333333333333</c:v>
                </c:pt>
                <c:pt idx="2038">
                  <c:v>26.918333333333333</c:v>
                </c:pt>
                <c:pt idx="2039">
                  <c:v>26.92</c:v>
                </c:pt>
                <c:pt idx="2040">
                  <c:v>26.93</c:v>
                </c:pt>
                <c:pt idx="2041">
                  <c:v>26.93</c:v>
                </c:pt>
                <c:pt idx="2042">
                  <c:v>26.93</c:v>
                </c:pt>
                <c:pt idx="2043">
                  <c:v>26.93</c:v>
                </c:pt>
                <c:pt idx="2044">
                  <c:v>26.93</c:v>
                </c:pt>
                <c:pt idx="2045">
                  <c:v>26.93</c:v>
                </c:pt>
                <c:pt idx="2046">
                  <c:v>26.93</c:v>
                </c:pt>
                <c:pt idx="2047">
                  <c:v>26.93</c:v>
                </c:pt>
                <c:pt idx="2048">
                  <c:v>26.93</c:v>
                </c:pt>
                <c:pt idx="2049">
                  <c:v>26.93</c:v>
                </c:pt>
                <c:pt idx="2050">
                  <c:v>26.93</c:v>
                </c:pt>
                <c:pt idx="2051">
                  <c:v>26.93</c:v>
                </c:pt>
                <c:pt idx="2052">
                  <c:v>26.93</c:v>
                </c:pt>
                <c:pt idx="2053">
                  <c:v>26.93</c:v>
                </c:pt>
                <c:pt idx="2054">
                  <c:v>26.93</c:v>
                </c:pt>
                <c:pt idx="2055">
                  <c:v>26.93</c:v>
                </c:pt>
                <c:pt idx="2056">
                  <c:v>26.93</c:v>
                </c:pt>
                <c:pt idx="2057">
                  <c:v>26.93</c:v>
                </c:pt>
                <c:pt idx="2058">
                  <c:v>26.93</c:v>
                </c:pt>
                <c:pt idx="2059">
                  <c:v>26.93</c:v>
                </c:pt>
                <c:pt idx="2060">
                  <c:v>26.93</c:v>
                </c:pt>
                <c:pt idx="2061">
                  <c:v>26.93</c:v>
                </c:pt>
                <c:pt idx="2062">
                  <c:v>26.93</c:v>
                </c:pt>
                <c:pt idx="2063">
                  <c:v>26.93</c:v>
                </c:pt>
                <c:pt idx="2064">
                  <c:v>26.93</c:v>
                </c:pt>
                <c:pt idx="2065">
                  <c:v>26.93</c:v>
                </c:pt>
                <c:pt idx="2066">
                  <c:v>26.93</c:v>
                </c:pt>
                <c:pt idx="2067">
                  <c:v>26.93</c:v>
                </c:pt>
                <c:pt idx="2068">
                  <c:v>26.93</c:v>
                </c:pt>
                <c:pt idx="2069">
                  <c:v>26.93</c:v>
                </c:pt>
                <c:pt idx="2070">
                  <c:v>26.93</c:v>
                </c:pt>
                <c:pt idx="2071">
                  <c:v>26.93</c:v>
                </c:pt>
                <c:pt idx="2072">
                  <c:v>26.93</c:v>
                </c:pt>
                <c:pt idx="2073">
                  <c:v>26.93</c:v>
                </c:pt>
                <c:pt idx="2074">
                  <c:v>26.93</c:v>
                </c:pt>
                <c:pt idx="2075">
                  <c:v>26.93</c:v>
                </c:pt>
                <c:pt idx="2076">
                  <c:v>26.93</c:v>
                </c:pt>
                <c:pt idx="2077">
                  <c:v>26.93</c:v>
                </c:pt>
                <c:pt idx="2078">
                  <c:v>26.93</c:v>
                </c:pt>
                <c:pt idx="2079">
                  <c:v>26.93</c:v>
                </c:pt>
                <c:pt idx="2080">
                  <c:v>26.93</c:v>
                </c:pt>
                <c:pt idx="2081">
                  <c:v>26.93</c:v>
                </c:pt>
                <c:pt idx="2082">
                  <c:v>26.93</c:v>
                </c:pt>
                <c:pt idx="2083">
                  <c:v>26.93</c:v>
                </c:pt>
                <c:pt idx="2084">
                  <c:v>26.93</c:v>
                </c:pt>
                <c:pt idx="2085">
                  <c:v>26.93</c:v>
                </c:pt>
                <c:pt idx="2086">
                  <c:v>26.93</c:v>
                </c:pt>
                <c:pt idx="2087">
                  <c:v>26.93</c:v>
                </c:pt>
                <c:pt idx="2088">
                  <c:v>26.953333333333333</c:v>
                </c:pt>
                <c:pt idx="2089">
                  <c:v>26.953333333333333</c:v>
                </c:pt>
                <c:pt idx="2090">
                  <c:v>26.961666666666666</c:v>
                </c:pt>
                <c:pt idx="2091">
                  <c:v>26.965</c:v>
                </c:pt>
                <c:pt idx="2092">
                  <c:v>26.970000000000002</c:v>
                </c:pt>
                <c:pt idx="2093">
                  <c:v>26.975000000000001</c:v>
                </c:pt>
                <c:pt idx="2094">
                  <c:v>26.981666666666669</c:v>
                </c:pt>
                <c:pt idx="2095">
                  <c:v>26.981666666666669</c:v>
                </c:pt>
                <c:pt idx="2096">
                  <c:v>26.981666666666669</c:v>
                </c:pt>
                <c:pt idx="2097">
                  <c:v>26.996666666666666</c:v>
                </c:pt>
                <c:pt idx="2098">
                  <c:v>27.018333333333331</c:v>
                </c:pt>
                <c:pt idx="2099">
                  <c:v>27.084999999999997</c:v>
                </c:pt>
                <c:pt idx="2100">
                  <c:v>27.098333333333336</c:v>
                </c:pt>
                <c:pt idx="2101">
                  <c:v>27.143333333333331</c:v>
                </c:pt>
                <c:pt idx="2102">
                  <c:v>27.154999999999998</c:v>
                </c:pt>
                <c:pt idx="2103">
                  <c:v>27.178333333333335</c:v>
                </c:pt>
                <c:pt idx="2104">
                  <c:v>27.196666666666665</c:v>
                </c:pt>
                <c:pt idx="2105">
                  <c:v>27.201666666666664</c:v>
                </c:pt>
                <c:pt idx="2106">
                  <c:v>27.223333333333336</c:v>
                </c:pt>
                <c:pt idx="2107">
                  <c:v>27.223333333333336</c:v>
                </c:pt>
                <c:pt idx="2108">
                  <c:v>27.223333333333336</c:v>
                </c:pt>
                <c:pt idx="2109">
                  <c:v>27.223333333333336</c:v>
                </c:pt>
                <c:pt idx="2110">
                  <c:v>27.223333333333336</c:v>
                </c:pt>
                <c:pt idx="2111">
                  <c:v>27.223333333333336</c:v>
                </c:pt>
                <c:pt idx="2112">
                  <c:v>27.223333333333336</c:v>
                </c:pt>
                <c:pt idx="2113">
                  <c:v>27.223333333333336</c:v>
                </c:pt>
                <c:pt idx="2114">
                  <c:v>27.223333333333336</c:v>
                </c:pt>
                <c:pt idx="2115">
                  <c:v>27.223333333333336</c:v>
                </c:pt>
                <c:pt idx="2116">
                  <c:v>27.223333333333336</c:v>
                </c:pt>
                <c:pt idx="2117">
                  <c:v>27.223333333333336</c:v>
                </c:pt>
                <c:pt idx="2118">
                  <c:v>27.223333333333336</c:v>
                </c:pt>
                <c:pt idx="2119">
                  <c:v>27.223333333333336</c:v>
                </c:pt>
                <c:pt idx="2120">
                  <c:v>27.223333333333336</c:v>
                </c:pt>
                <c:pt idx="2121">
                  <c:v>27.223333333333336</c:v>
                </c:pt>
                <c:pt idx="2122">
                  <c:v>27.223333333333336</c:v>
                </c:pt>
                <c:pt idx="2123">
                  <c:v>27.223333333333336</c:v>
                </c:pt>
                <c:pt idx="2124">
                  <c:v>27.223333333333336</c:v>
                </c:pt>
                <c:pt idx="2125">
                  <c:v>27.223333333333336</c:v>
                </c:pt>
                <c:pt idx="2126">
                  <c:v>27.223333333333336</c:v>
                </c:pt>
                <c:pt idx="2127">
                  <c:v>27.223333333333336</c:v>
                </c:pt>
                <c:pt idx="2128">
                  <c:v>27.223333333333336</c:v>
                </c:pt>
                <c:pt idx="2129">
                  <c:v>27.223333333333336</c:v>
                </c:pt>
                <c:pt idx="2130">
                  <c:v>27.223333333333336</c:v>
                </c:pt>
                <c:pt idx="2131">
                  <c:v>27.223333333333336</c:v>
                </c:pt>
                <c:pt idx="2132">
                  <c:v>27.223333333333336</c:v>
                </c:pt>
                <c:pt idx="2133">
                  <c:v>27.223333333333336</c:v>
                </c:pt>
                <c:pt idx="2134">
                  <c:v>27.223333333333336</c:v>
                </c:pt>
                <c:pt idx="2135">
                  <c:v>27.223333333333336</c:v>
                </c:pt>
                <c:pt idx="2136">
                  <c:v>27.223333333333336</c:v>
                </c:pt>
                <c:pt idx="2137">
                  <c:v>27.223333333333336</c:v>
                </c:pt>
                <c:pt idx="2138">
                  <c:v>27.223333333333336</c:v>
                </c:pt>
                <c:pt idx="2139">
                  <c:v>27.223333333333336</c:v>
                </c:pt>
                <c:pt idx="2140">
                  <c:v>27.223333333333336</c:v>
                </c:pt>
                <c:pt idx="2141">
                  <c:v>27.223333333333336</c:v>
                </c:pt>
                <c:pt idx="2142">
                  <c:v>27.223333333333336</c:v>
                </c:pt>
                <c:pt idx="2143">
                  <c:v>27.225000000000001</c:v>
                </c:pt>
                <c:pt idx="2144">
                  <c:v>27.259999999999998</c:v>
                </c:pt>
                <c:pt idx="2145">
                  <c:v>27.28166666666667</c:v>
                </c:pt>
                <c:pt idx="2146">
                  <c:v>27.311666666666667</c:v>
                </c:pt>
                <c:pt idx="2147">
                  <c:v>27.331666666666667</c:v>
                </c:pt>
                <c:pt idx="2148">
                  <c:v>27.338333333333331</c:v>
                </c:pt>
                <c:pt idx="2149">
                  <c:v>27.355</c:v>
                </c:pt>
                <c:pt idx="2150">
                  <c:v>27.448333333333334</c:v>
                </c:pt>
                <c:pt idx="2151">
                  <c:v>27.458333333333332</c:v>
                </c:pt>
                <c:pt idx="2152">
                  <c:v>27.463333333333331</c:v>
                </c:pt>
                <c:pt idx="2153">
                  <c:v>27.481666666666669</c:v>
                </c:pt>
                <c:pt idx="2154">
                  <c:v>27.491666666666667</c:v>
                </c:pt>
                <c:pt idx="2155">
                  <c:v>27.503333333333334</c:v>
                </c:pt>
                <c:pt idx="2156">
                  <c:v>27.52</c:v>
                </c:pt>
                <c:pt idx="2157">
                  <c:v>27.529999999999998</c:v>
                </c:pt>
                <c:pt idx="2158">
                  <c:v>27.529999999999998</c:v>
                </c:pt>
                <c:pt idx="2159">
                  <c:v>27.574999999999999</c:v>
                </c:pt>
                <c:pt idx="2160">
                  <c:v>27.574999999999999</c:v>
                </c:pt>
                <c:pt idx="2161">
                  <c:v>27.584999999999997</c:v>
                </c:pt>
                <c:pt idx="2162">
                  <c:v>27.618333333333332</c:v>
                </c:pt>
                <c:pt idx="2163">
                  <c:v>27.67</c:v>
                </c:pt>
                <c:pt idx="2164">
                  <c:v>27.671666666666667</c:v>
                </c:pt>
                <c:pt idx="2165">
                  <c:v>27.701666666666664</c:v>
                </c:pt>
                <c:pt idx="2166">
                  <c:v>27.701666666666664</c:v>
                </c:pt>
                <c:pt idx="2167">
                  <c:v>27.716666666666665</c:v>
                </c:pt>
                <c:pt idx="2168">
                  <c:v>27.741666666666667</c:v>
                </c:pt>
                <c:pt idx="2169">
                  <c:v>27.761666666666667</c:v>
                </c:pt>
                <c:pt idx="2170">
                  <c:v>27.78166666666667</c:v>
                </c:pt>
                <c:pt idx="2171">
                  <c:v>27.801666666666666</c:v>
                </c:pt>
                <c:pt idx="2172">
                  <c:v>27.803333333333335</c:v>
                </c:pt>
                <c:pt idx="2173">
                  <c:v>27.811666666666667</c:v>
                </c:pt>
                <c:pt idx="2174">
                  <c:v>27.841666666666665</c:v>
                </c:pt>
                <c:pt idx="2175">
                  <c:v>27.845000000000002</c:v>
                </c:pt>
                <c:pt idx="2176">
                  <c:v>27.855</c:v>
                </c:pt>
                <c:pt idx="2177">
                  <c:v>27.875</c:v>
                </c:pt>
                <c:pt idx="2178">
                  <c:v>27.883333333333333</c:v>
                </c:pt>
                <c:pt idx="2179">
                  <c:v>27.916666666666668</c:v>
                </c:pt>
                <c:pt idx="2180">
                  <c:v>27.934999999999999</c:v>
                </c:pt>
                <c:pt idx="2181">
                  <c:v>27.936666666666667</c:v>
                </c:pt>
                <c:pt idx="2182">
                  <c:v>27.945</c:v>
                </c:pt>
                <c:pt idx="2183">
                  <c:v>27.959999999999997</c:v>
                </c:pt>
                <c:pt idx="2184">
                  <c:v>27.961666666666666</c:v>
                </c:pt>
                <c:pt idx="2185">
                  <c:v>27.963333333333331</c:v>
                </c:pt>
                <c:pt idx="2186">
                  <c:v>27.975000000000001</c:v>
                </c:pt>
                <c:pt idx="2187">
                  <c:v>27.975000000000001</c:v>
                </c:pt>
                <c:pt idx="2188">
                  <c:v>28.009999999999998</c:v>
                </c:pt>
                <c:pt idx="2189">
                  <c:v>28.015000000000001</c:v>
                </c:pt>
                <c:pt idx="2190">
                  <c:v>28.015000000000001</c:v>
                </c:pt>
                <c:pt idx="2191">
                  <c:v>28.023333333333333</c:v>
                </c:pt>
                <c:pt idx="2192">
                  <c:v>28.05</c:v>
                </c:pt>
                <c:pt idx="2193">
                  <c:v>28.05</c:v>
                </c:pt>
                <c:pt idx="2194">
                  <c:v>28.06</c:v>
                </c:pt>
                <c:pt idx="2195">
                  <c:v>28.084999999999997</c:v>
                </c:pt>
                <c:pt idx="2196">
                  <c:v>28.086666666666666</c:v>
                </c:pt>
                <c:pt idx="2197">
                  <c:v>28.086666666666666</c:v>
                </c:pt>
                <c:pt idx="2198">
                  <c:v>28.103333333333335</c:v>
                </c:pt>
                <c:pt idx="2199">
                  <c:v>28.111666666666668</c:v>
                </c:pt>
                <c:pt idx="2200">
                  <c:v>28.123333333333335</c:v>
                </c:pt>
                <c:pt idx="2201">
                  <c:v>28.13</c:v>
                </c:pt>
                <c:pt idx="2202">
                  <c:v>28.204999999999998</c:v>
                </c:pt>
                <c:pt idx="2203">
                  <c:v>28.233333333333334</c:v>
                </c:pt>
                <c:pt idx="2204">
                  <c:v>28.240000000000002</c:v>
                </c:pt>
                <c:pt idx="2205">
                  <c:v>28.298333333333336</c:v>
                </c:pt>
                <c:pt idx="2206">
                  <c:v>28.311666666666667</c:v>
                </c:pt>
                <c:pt idx="2207">
                  <c:v>28.331666666666667</c:v>
                </c:pt>
                <c:pt idx="2208">
                  <c:v>28.408333333333335</c:v>
                </c:pt>
                <c:pt idx="2209">
                  <c:v>28.425000000000001</c:v>
                </c:pt>
                <c:pt idx="2210">
                  <c:v>28.438333333333333</c:v>
                </c:pt>
                <c:pt idx="2211">
                  <c:v>28.463333333333331</c:v>
                </c:pt>
                <c:pt idx="2212">
                  <c:v>28.48</c:v>
                </c:pt>
                <c:pt idx="2213">
                  <c:v>28.503333333333334</c:v>
                </c:pt>
                <c:pt idx="2214">
                  <c:v>28.536666666666669</c:v>
                </c:pt>
                <c:pt idx="2215">
                  <c:v>28.538333333333334</c:v>
                </c:pt>
                <c:pt idx="2216">
                  <c:v>28.541666666666668</c:v>
                </c:pt>
                <c:pt idx="2217">
                  <c:v>28.551666666666666</c:v>
                </c:pt>
                <c:pt idx="2218">
                  <c:v>28.583333333333332</c:v>
                </c:pt>
                <c:pt idx="2219">
                  <c:v>28.59</c:v>
                </c:pt>
                <c:pt idx="2220">
                  <c:v>28.59</c:v>
                </c:pt>
                <c:pt idx="2221">
                  <c:v>28.616666666666667</c:v>
                </c:pt>
                <c:pt idx="2222">
                  <c:v>28.643333333333331</c:v>
                </c:pt>
                <c:pt idx="2223">
                  <c:v>28.668333333333333</c:v>
                </c:pt>
                <c:pt idx="2224">
                  <c:v>28.67</c:v>
                </c:pt>
                <c:pt idx="2225">
                  <c:v>28.67</c:v>
                </c:pt>
                <c:pt idx="2226">
                  <c:v>28.678333333333335</c:v>
                </c:pt>
                <c:pt idx="2227">
                  <c:v>28.683333333333334</c:v>
                </c:pt>
                <c:pt idx="2228">
                  <c:v>28.698333333333334</c:v>
                </c:pt>
                <c:pt idx="2229">
                  <c:v>28.698333333333334</c:v>
                </c:pt>
                <c:pt idx="2230">
                  <c:v>28.698333333333334</c:v>
                </c:pt>
                <c:pt idx="2231">
                  <c:v>28.698333333333334</c:v>
                </c:pt>
                <c:pt idx="2232">
                  <c:v>28.7</c:v>
                </c:pt>
                <c:pt idx="2233">
                  <c:v>28.7</c:v>
                </c:pt>
                <c:pt idx="2234">
                  <c:v>28.703333333333333</c:v>
                </c:pt>
                <c:pt idx="2235">
                  <c:v>28.743333333333332</c:v>
                </c:pt>
                <c:pt idx="2236">
                  <c:v>28.745000000000001</c:v>
                </c:pt>
                <c:pt idx="2237">
                  <c:v>28.811666666666667</c:v>
                </c:pt>
                <c:pt idx="2238">
                  <c:v>28.816666666666666</c:v>
                </c:pt>
                <c:pt idx="2239">
                  <c:v>28.841666666666665</c:v>
                </c:pt>
                <c:pt idx="2240">
                  <c:v>28.853333333333335</c:v>
                </c:pt>
                <c:pt idx="2241">
                  <c:v>28.87</c:v>
                </c:pt>
                <c:pt idx="2242">
                  <c:v>28.873333333333335</c:v>
                </c:pt>
                <c:pt idx="2243">
                  <c:v>28.891666666666666</c:v>
                </c:pt>
                <c:pt idx="2244">
                  <c:v>28.96833333333333</c:v>
                </c:pt>
                <c:pt idx="2245">
                  <c:v>29.001666666666665</c:v>
                </c:pt>
                <c:pt idx="2246">
                  <c:v>29.009999999999998</c:v>
                </c:pt>
                <c:pt idx="2247">
                  <c:v>29.023333333333333</c:v>
                </c:pt>
                <c:pt idx="2248">
                  <c:v>29.029999999999998</c:v>
                </c:pt>
                <c:pt idx="2249">
                  <c:v>29.029999999999998</c:v>
                </c:pt>
                <c:pt idx="2250">
                  <c:v>29.033333333333335</c:v>
                </c:pt>
                <c:pt idx="2251">
                  <c:v>29.063333333333333</c:v>
                </c:pt>
                <c:pt idx="2252">
                  <c:v>29.065000000000001</c:v>
                </c:pt>
                <c:pt idx="2253">
                  <c:v>29.073333333333334</c:v>
                </c:pt>
                <c:pt idx="2254">
                  <c:v>29.073333333333334</c:v>
                </c:pt>
                <c:pt idx="2255">
                  <c:v>29.078333333333333</c:v>
                </c:pt>
                <c:pt idx="2256">
                  <c:v>29.111666666666668</c:v>
                </c:pt>
                <c:pt idx="2257">
                  <c:v>29.146666666666665</c:v>
                </c:pt>
                <c:pt idx="2258">
                  <c:v>29.181666666666668</c:v>
                </c:pt>
                <c:pt idx="2259">
                  <c:v>29.196666666666665</c:v>
                </c:pt>
                <c:pt idx="2260">
                  <c:v>29.213333333333331</c:v>
                </c:pt>
                <c:pt idx="2261">
                  <c:v>29.263333333333332</c:v>
                </c:pt>
                <c:pt idx="2262">
                  <c:v>29.266666666666666</c:v>
                </c:pt>
                <c:pt idx="2263">
                  <c:v>29.268333333333331</c:v>
                </c:pt>
                <c:pt idx="2264">
                  <c:v>29.286666666666669</c:v>
                </c:pt>
                <c:pt idx="2265">
                  <c:v>29.3</c:v>
                </c:pt>
                <c:pt idx="2266">
                  <c:v>29.306666666666668</c:v>
                </c:pt>
                <c:pt idx="2267">
                  <c:v>29.311666666666667</c:v>
                </c:pt>
                <c:pt idx="2268">
                  <c:v>29.398333333333333</c:v>
                </c:pt>
                <c:pt idx="2269">
                  <c:v>29.43</c:v>
                </c:pt>
                <c:pt idx="2270">
                  <c:v>29.43</c:v>
                </c:pt>
                <c:pt idx="2271">
                  <c:v>29.436666666666667</c:v>
                </c:pt>
                <c:pt idx="2272">
                  <c:v>29.436666666666667</c:v>
                </c:pt>
                <c:pt idx="2273">
                  <c:v>29.436666666666667</c:v>
                </c:pt>
                <c:pt idx="2274">
                  <c:v>29.446666666666665</c:v>
                </c:pt>
                <c:pt idx="2275">
                  <c:v>29.446666666666665</c:v>
                </c:pt>
                <c:pt idx="2276">
                  <c:v>29.461666666666666</c:v>
                </c:pt>
                <c:pt idx="2277">
                  <c:v>29.46833333333333</c:v>
                </c:pt>
                <c:pt idx="2278">
                  <c:v>29.470000000000002</c:v>
                </c:pt>
                <c:pt idx="2279">
                  <c:v>29.470000000000002</c:v>
                </c:pt>
                <c:pt idx="2280">
                  <c:v>29.471666666666668</c:v>
                </c:pt>
                <c:pt idx="2281">
                  <c:v>29.516666666666666</c:v>
                </c:pt>
                <c:pt idx="2282">
                  <c:v>29.523333333333333</c:v>
                </c:pt>
                <c:pt idx="2283">
                  <c:v>29.526666666666664</c:v>
                </c:pt>
                <c:pt idx="2284">
                  <c:v>29.538333333333334</c:v>
                </c:pt>
                <c:pt idx="2285">
                  <c:v>29.574999999999999</c:v>
                </c:pt>
                <c:pt idx="2286">
                  <c:v>29.58</c:v>
                </c:pt>
                <c:pt idx="2287">
                  <c:v>29.586666666666666</c:v>
                </c:pt>
                <c:pt idx="2288">
                  <c:v>29.623333333333335</c:v>
                </c:pt>
                <c:pt idx="2289">
                  <c:v>29.651666666666664</c:v>
                </c:pt>
                <c:pt idx="2290">
                  <c:v>29.653333333333332</c:v>
                </c:pt>
                <c:pt idx="2291">
                  <c:v>29.658333333333335</c:v>
                </c:pt>
                <c:pt idx="2292">
                  <c:v>29.666666666666668</c:v>
                </c:pt>
                <c:pt idx="2293">
                  <c:v>29.675000000000001</c:v>
                </c:pt>
                <c:pt idx="2294">
                  <c:v>29.686666666666667</c:v>
                </c:pt>
                <c:pt idx="2295">
                  <c:v>29.686666666666667</c:v>
                </c:pt>
                <c:pt idx="2296">
                  <c:v>29.688333333333333</c:v>
                </c:pt>
                <c:pt idx="2297">
                  <c:v>29.704999999999998</c:v>
                </c:pt>
                <c:pt idx="2298">
                  <c:v>29.728333333333335</c:v>
                </c:pt>
                <c:pt idx="2299">
                  <c:v>29.733333333333334</c:v>
                </c:pt>
                <c:pt idx="2300">
                  <c:v>29.733333333333334</c:v>
                </c:pt>
                <c:pt idx="2301">
                  <c:v>29.733333333333334</c:v>
                </c:pt>
                <c:pt idx="2302">
                  <c:v>29.733333333333334</c:v>
                </c:pt>
                <c:pt idx="2303">
                  <c:v>29.733333333333334</c:v>
                </c:pt>
                <c:pt idx="2304">
                  <c:v>29.733333333333334</c:v>
                </c:pt>
                <c:pt idx="2305">
                  <c:v>29.758333333333333</c:v>
                </c:pt>
                <c:pt idx="2306">
                  <c:v>29.765000000000001</c:v>
                </c:pt>
                <c:pt idx="2307">
                  <c:v>29.77</c:v>
                </c:pt>
                <c:pt idx="2308">
                  <c:v>29.848333333333336</c:v>
                </c:pt>
                <c:pt idx="2309">
                  <c:v>29.856666666666669</c:v>
                </c:pt>
                <c:pt idx="2310">
                  <c:v>29.858333333333334</c:v>
                </c:pt>
                <c:pt idx="2311">
                  <c:v>29.87</c:v>
                </c:pt>
                <c:pt idx="2312">
                  <c:v>29.87</c:v>
                </c:pt>
                <c:pt idx="2313">
                  <c:v>29.883333333333333</c:v>
                </c:pt>
                <c:pt idx="2314">
                  <c:v>29.91</c:v>
                </c:pt>
                <c:pt idx="2315">
                  <c:v>29.913333333333334</c:v>
                </c:pt>
                <c:pt idx="2316">
                  <c:v>29.941666666666666</c:v>
                </c:pt>
                <c:pt idx="2317">
                  <c:v>29.978333333333335</c:v>
                </c:pt>
                <c:pt idx="2318">
                  <c:v>30.004999999999999</c:v>
                </c:pt>
                <c:pt idx="2319">
                  <c:v>30.02</c:v>
                </c:pt>
                <c:pt idx="2320">
                  <c:v>30.03166666666667</c:v>
                </c:pt>
                <c:pt idx="2321">
                  <c:v>30.045000000000002</c:v>
                </c:pt>
                <c:pt idx="2322">
                  <c:v>30.048333333333336</c:v>
                </c:pt>
                <c:pt idx="2323">
                  <c:v>30.053333333333335</c:v>
                </c:pt>
                <c:pt idx="2324">
                  <c:v>30.071666666666665</c:v>
                </c:pt>
                <c:pt idx="2325">
                  <c:v>30.081666666666667</c:v>
                </c:pt>
                <c:pt idx="2326">
                  <c:v>30.108333333333334</c:v>
                </c:pt>
                <c:pt idx="2327">
                  <c:v>30.11</c:v>
                </c:pt>
                <c:pt idx="2328">
                  <c:v>30.148333333333333</c:v>
                </c:pt>
                <c:pt idx="2329">
                  <c:v>30.148333333333333</c:v>
                </c:pt>
                <c:pt idx="2330">
                  <c:v>30.151666666666664</c:v>
                </c:pt>
                <c:pt idx="2331">
                  <c:v>30.2</c:v>
                </c:pt>
                <c:pt idx="2332">
                  <c:v>30.223333333333336</c:v>
                </c:pt>
                <c:pt idx="2333">
                  <c:v>30.231666666666669</c:v>
                </c:pt>
                <c:pt idx="2334">
                  <c:v>30.25</c:v>
                </c:pt>
                <c:pt idx="2335">
                  <c:v>30.265000000000001</c:v>
                </c:pt>
                <c:pt idx="2336">
                  <c:v>30.265000000000001</c:v>
                </c:pt>
                <c:pt idx="2337">
                  <c:v>30.276666666666664</c:v>
                </c:pt>
                <c:pt idx="2338">
                  <c:v>30.293333333333333</c:v>
                </c:pt>
                <c:pt idx="2339">
                  <c:v>30.293333333333333</c:v>
                </c:pt>
                <c:pt idx="2340">
                  <c:v>30.33</c:v>
                </c:pt>
                <c:pt idx="2341">
                  <c:v>30.34333333333333</c:v>
                </c:pt>
                <c:pt idx="2342">
                  <c:v>30.366666666666667</c:v>
                </c:pt>
                <c:pt idx="2343">
                  <c:v>30.366666666666667</c:v>
                </c:pt>
                <c:pt idx="2344">
                  <c:v>30.376666666666665</c:v>
                </c:pt>
                <c:pt idx="2345">
                  <c:v>30.384999999999998</c:v>
                </c:pt>
                <c:pt idx="2346">
                  <c:v>30.391666666666666</c:v>
                </c:pt>
                <c:pt idx="2347">
                  <c:v>30.395</c:v>
                </c:pt>
                <c:pt idx="2348">
                  <c:v>30.445</c:v>
                </c:pt>
                <c:pt idx="2349">
                  <c:v>30.493333333333332</c:v>
                </c:pt>
                <c:pt idx="2350">
                  <c:v>30.501666666666665</c:v>
                </c:pt>
                <c:pt idx="2351">
                  <c:v>30.518333333333331</c:v>
                </c:pt>
                <c:pt idx="2352">
                  <c:v>30.52</c:v>
                </c:pt>
                <c:pt idx="2353">
                  <c:v>30.55</c:v>
                </c:pt>
                <c:pt idx="2354">
                  <c:v>30.55</c:v>
                </c:pt>
                <c:pt idx="2355">
                  <c:v>30.561666666666667</c:v>
                </c:pt>
                <c:pt idx="2356">
                  <c:v>30.565000000000001</c:v>
                </c:pt>
                <c:pt idx="2357">
                  <c:v>30.581666666666667</c:v>
                </c:pt>
                <c:pt idx="2358">
                  <c:v>30.584999999999997</c:v>
                </c:pt>
                <c:pt idx="2359">
                  <c:v>30.618333333333332</c:v>
                </c:pt>
                <c:pt idx="2360">
                  <c:v>30.626666666666665</c:v>
                </c:pt>
                <c:pt idx="2361">
                  <c:v>30.628333333333334</c:v>
                </c:pt>
                <c:pt idx="2362">
                  <c:v>30.634999999999998</c:v>
                </c:pt>
                <c:pt idx="2363">
                  <c:v>30.634999999999998</c:v>
                </c:pt>
                <c:pt idx="2364">
                  <c:v>30.661666666666669</c:v>
                </c:pt>
                <c:pt idx="2365">
                  <c:v>30.721666666666668</c:v>
                </c:pt>
                <c:pt idx="2366">
                  <c:v>30.721666666666668</c:v>
                </c:pt>
                <c:pt idx="2367">
                  <c:v>30.721666666666668</c:v>
                </c:pt>
                <c:pt idx="2368">
                  <c:v>30.726666666666667</c:v>
                </c:pt>
                <c:pt idx="2369">
                  <c:v>30.726666666666667</c:v>
                </c:pt>
                <c:pt idx="2370">
                  <c:v>30.738333333333333</c:v>
                </c:pt>
                <c:pt idx="2371">
                  <c:v>30.748333333333335</c:v>
                </c:pt>
                <c:pt idx="2372">
                  <c:v>30.813333333333333</c:v>
                </c:pt>
                <c:pt idx="2373">
                  <c:v>30.816666666666666</c:v>
                </c:pt>
                <c:pt idx="2374">
                  <c:v>30.895</c:v>
                </c:pt>
                <c:pt idx="2375">
                  <c:v>30.895</c:v>
                </c:pt>
                <c:pt idx="2376">
                  <c:v>30.895</c:v>
                </c:pt>
                <c:pt idx="2377">
                  <c:v>30.895</c:v>
                </c:pt>
                <c:pt idx="2378">
                  <c:v>30.92</c:v>
                </c:pt>
                <c:pt idx="2379">
                  <c:v>30.928333333333335</c:v>
                </c:pt>
                <c:pt idx="2380">
                  <c:v>30.983333333333334</c:v>
                </c:pt>
                <c:pt idx="2381">
                  <c:v>31.073333333333334</c:v>
                </c:pt>
                <c:pt idx="2382">
                  <c:v>31.134999999999998</c:v>
                </c:pt>
                <c:pt idx="2383">
                  <c:v>31.138333333333332</c:v>
                </c:pt>
                <c:pt idx="2384">
                  <c:v>31.161666666666669</c:v>
                </c:pt>
                <c:pt idx="2385">
                  <c:v>31.215</c:v>
                </c:pt>
                <c:pt idx="2386">
                  <c:v>31.316666666666666</c:v>
                </c:pt>
                <c:pt idx="2387">
                  <c:v>31.415000000000003</c:v>
                </c:pt>
                <c:pt idx="2388">
                  <c:v>31.421666666666667</c:v>
                </c:pt>
                <c:pt idx="2389">
                  <c:v>31.454999999999998</c:v>
                </c:pt>
                <c:pt idx="2390">
                  <c:v>31.470000000000002</c:v>
                </c:pt>
                <c:pt idx="2391">
                  <c:v>31.476666666666667</c:v>
                </c:pt>
                <c:pt idx="2392">
                  <c:v>31.48</c:v>
                </c:pt>
                <c:pt idx="2393">
                  <c:v>31.48</c:v>
                </c:pt>
                <c:pt idx="2394">
                  <c:v>31.503333333333334</c:v>
                </c:pt>
                <c:pt idx="2395">
                  <c:v>31.509999999999998</c:v>
                </c:pt>
                <c:pt idx="2396">
                  <c:v>31.521666666666665</c:v>
                </c:pt>
                <c:pt idx="2397">
                  <c:v>31.528333333333332</c:v>
                </c:pt>
                <c:pt idx="2398">
                  <c:v>31.536666666666669</c:v>
                </c:pt>
                <c:pt idx="2399">
                  <c:v>31.551666666666666</c:v>
                </c:pt>
                <c:pt idx="2400">
                  <c:v>31.581666666666667</c:v>
                </c:pt>
                <c:pt idx="2401">
                  <c:v>31.581666666666667</c:v>
                </c:pt>
                <c:pt idx="2402">
                  <c:v>31.595000000000002</c:v>
                </c:pt>
                <c:pt idx="2403">
                  <c:v>31.605</c:v>
                </c:pt>
                <c:pt idx="2404">
                  <c:v>31.63</c:v>
                </c:pt>
                <c:pt idx="2405">
                  <c:v>31.636666666666667</c:v>
                </c:pt>
                <c:pt idx="2406">
                  <c:v>31.645</c:v>
                </c:pt>
                <c:pt idx="2407">
                  <c:v>31.665000000000003</c:v>
                </c:pt>
                <c:pt idx="2408">
                  <c:v>31.676666666666666</c:v>
                </c:pt>
                <c:pt idx="2409">
                  <c:v>31.688333333333333</c:v>
                </c:pt>
                <c:pt idx="2410">
                  <c:v>31.698333333333334</c:v>
                </c:pt>
                <c:pt idx="2411">
                  <c:v>31.743333333333332</c:v>
                </c:pt>
                <c:pt idx="2412">
                  <c:v>31.754999999999999</c:v>
                </c:pt>
                <c:pt idx="2413">
                  <c:v>31.771666666666665</c:v>
                </c:pt>
                <c:pt idx="2414">
                  <c:v>31.801666666666666</c:v>
                </c:pt>
                <c:pt idx="2415">
                  <c:v>31.824999999999999</c:v>
                </c:pt>
                <c:pt idx="2416">
                  <c:v>31.86</c:v>
                </c:pt>
                <c:pt idx="2417">
                  <c:v>31.873333333333335</c:v>
                </c:pt>
                <c:pt idx="2418">
                  <c:v>31.898333333333333</c:v>
                </c:pt>
                <c:pt idx="2419">
                  <c:v>31.923333333333336</c:v>
                </c:pt>
                <c:pt idx="2420">
                  <c:v>31.965</c:v>
                </c:pt>
                <c:pt idx="2421">
                  <c:v>32.003333333333337</c:v>
                </c:pt>
                <c:pt idx="2422">
                  <c:v>32.026666666666664</c:v>
                </c:pt>
                <c:pt idx="2423">
                  <c:v>32.033333333333331</c:v>
                </c:pt>
                <c:pt idx="2424">
                  <c:v>32.038333333333334</c:v>
                </c:pt>
                <c:pt idx="2425">
                  <c:v>32.04</c:v>
                </c:pt>
                <c:pt idx="2426">
                  <c:v>32.068333333333335</c:v>
                </c:pt>
                <c:pt idx="2427">
                  <c:v>32.083333333333336</c:v>
                </c:pt>
                <c:pt idx="2428">
                  <c:v>32.096666666666664</c:v>
                </c:pt>
                <c:pt idx="2429">
                  <c:v>32.130000000000003</c:v>
                </c:pt>
                <c:pt idx="2430">
                  <c:v>32.181666666666665</c:v>
                </c:pt>
                <c:pt idx="2431">
                  <c:v>32.241666666666667</c:v>
                </c:pt>
                <c:pt idx="2432">
                  <c:v>32.274999999999999</c:v>
                </c:pt>
                <c:pt idx="2433">
                  <c:v>32.278333333333336</c:v>
                </c:pt>
                <c:pt idx="2434">
                  <c:v>32.295000000000002</c:v>
                </c:pt>
                <c:pt idx="2435">
                  <c:v>32.361666666666665</c:v>
                </c:pt>
                <c:pt idx="2436">
                  <c:v>32.368333333333332</c:v>
                </c:pt>
                <c:pt idx="2437">
                  <c:v>32.371666666666663</c:v>
                </c:pt>
                <c:pt idx="2438">
                  <c:v>32.375</c:v>
                </c:pt>
                <c:pt idx="2439">
                  <c:v>32.453333333333333</c:v>
                </c:pt>
                <c:pt idx="2440">
                  <c:v>32.468333333333334</c:v>
                </c:pt>
                <c:pt idx="2441">
                  <c:v>32.585000000000001</c:v>
                </c:pt>
                <c:pt idx="2442">
                  <c:v>32.590000000000003</c:v>
                </c:pt>
                <c:pt idx="2443">
                  <c:v>32.634999999999998</c:v>
                </c:pt>
                <c:pt idx="2444">
                  <c:v>32.638333333333335</c:v>
                </c:pt>
                <c:pt idx="2445">
                  <c:v>32.638333333333335</c:v>
                </c:pt>
                <c:pt idx="2446">
                  <c:v>32.711666666666666</c:v>
                </c:pt>
                <c:pt idx="2447">
                  <c:v>32.711666666666666</c:v>
                </c:pt>
                <c:pt idx="2448">
                  <c:v>32.729999999999997</c:v>
                </c:pt>
                <c:pt idx="2449">
                  <c:v>32.755000000000003</c:v>
                </c:pt>
                <c:pt idx="2450">
                  <c:v>32.765000000000001</c:v>
                </c:pt>
                <c:pt idx="2451">
                  <c:v>32.770000000000003</c:v>
                </c:pt>
                <c:pt idx="2452">
                  <c:v>32.778333333333336</c:v>
                </c:pt>
                <c:pt idx="2453">
                  <c:v>32.80833333333333</c:v>
                </c:pt>
                <c:pt idx="2454">
                  <c:v>32.844999999999999</c:v>
                </c:pt>
                <c:pt idx="2455">
                  <c:v>32.861666666666665</c:v>
                </c:pt>
                <c:pt idx="2456">
                  <c:v>32.866666666666667</c:v>
                </c:pt>
                <c:pt idx="2457">
                  <c:v>32.876666666666665</c:v>
                </c:pt>
                <c:pt idx="2458">
                  <c:v>32.881666666666668</c:v>
                </c:pt>
                <c:pt idx="2459">
                  <c:v>32.898333333333333</c:v>
                </c:pt>
                <c:pt idx="2460">
                  <c:v>32.921666666666667</c:v>
                </c:pt>
                <c:pt idx="2461">
                  <c:v>32.938333333333333</c:v>
                </c:pt>
                <c:pt idx="2462">
                  <c:v>32.966666666666669</c:v>
                </c:pt>
                <c:pt idx="2463">
                  <c:v>32.976666666666667</c:v>
                </c:pt>
                <c:pt idx="2464">
                  <c:v>32.976666666666667</c:v>
                </c:pt>
                <c:pt idx="2465">
                  <c:v>33.013333333333335</c:v>
                </c:pt>
                <c:pt idx="2466">
                  <c:v>33.043333333333329</c:v>
                </c:pt>
                <c:pt idx="2467">
                  <c:v>33.073333333333338</c:v>
                </c:pt>
                <c:pt idx="2468">
                  <c:v>33.093333333333334</c:v>
                </c:pt>
                <c:pt idx="2469">
                  <c:v>33.141666666666666</c:v>
                </c:pt>
                <c:pt idx="2470">
                  <c:v>33.208333333333336</c:v>
                </c:pt>
                <c:pt idx="2471">
                  <c:v>33.246666666666663</c:v>
                </c:pt>
                <c:pt idx="2472">
                  <c:v>33.311666666666667</c:v>
                </c:pt>
                <c:pt idx="2473">
                  <c:v>33.331666666666671</c:v>
                </c:pt>
                <c:pt idx="2474">
                  <c:v>33.381666666666668</c:v>
                </c:pt>
                <c:pt idx="2475">
                  <c:v>33.388333333333335</c:v>
                </c:pt>
                <c:pt idx="2476">
                  <c:v>33.395000000000003</c:v>
                </c:pt>
                <c:pt idx="2477">
                  <c:v>33.421666666666667</c:v>
                </c:pt>
                <c:pt idx="2478">
                  <c:v>33.450000000000003</c:v>
                </c:pt>
                <c:pt idx="2479">
                  <c:v>33.453333333333333</c:v>
                </c:pt>
                <c:pt idx="2480">
                  <c:v>33.453333333333333</c:v>
                </c:pt>
                <c:pt idx="2481">
                  <c:v>33.453333333333333</c:v>
                </c:pt>
                <c:pt idx="2482">
                  <c:v>33.453333333333333</c:v>
                </c:pt>
                <c:pt idx="2483">
                  <c:v>33.473333333333336</c:v>
                </c:pt>
                <c:pt idx="2484">
                  <c:v>33.494999999999997</c:v>
                </c:pt>
                <c:pt idx="2485">
                  <c:v>33.545000000000002</c:v>
                </c:pt>
                <c:pt idx="2486">
                  <c:v>33.573333333333338</c:v>
                </c:pt>
                <c:pt idx="2487">
                  <c:v>33.578333333333333</c:v>
                </c:pt>
                <c:pt idx="2488">
                  <c:v>33.596666666666664</c:v>
                </c:pt>
                <c:pt idx="2489">
                  <c:v>33.6</c:v>
                </c:pt>
                <c:pt idx="2490">
                  <c:v>33.688333333333333</c:v>
                </c:pt>
                <c:pt idx="2491">
                  <c:v>33.703333333333333</c:v>
                </c:pt>
                <c:pt idx="2492">
                  <c:v>33.71</c:v>
                </c:pt>
                <c:pt idx="2493">
                  <c:v>33.811666666666667</c:v>
                </c:pt>
                <c:pt idx="2494">
                  <c:v>33.833333333333336</c:v>
                </c:pt>
                <c:pt idx="2495">
                  <c:v>33.840000000000003</c:v>
                </c:pt>
                <c:pt idx="2496">
                  <c:v>33.9</c:v>
                </c:pt>
                <c:pt idx="2497">
                  <c:v>33.913333333333334</c:v>
                </c:pt>
                <c:pt idx="2498">
                  <c:v>33.928333333333335</c:v>
                </c:pt>
                <c:pt idx="2499">
                  <c:v>33.953333333333333</c:v>
                </c:pt>
                <c:pt idx="2500">
                  <c:v>33.953333333333333</c:v>
                </c:pt>
                <c:pt idx="2501">
                  <c:v>33.954999999999998</c:v>
                </c:pt>
                <c:pt idx="2502">
                  <c:v>33.963333333333331</c:v>
                </c:pt>
                <c:pt idx="2503">
                  <c:v>33.973333333333336</c:v>
                </c:pt>
                <c:pt idx="2504">
                  <c:v>34.001666666666665</c:v>
                </c:pt>
                <c:pt idx="2505">
                  <c:v>34.005000000000003</c:v>
                </c:pt>
                <c:pt idx="2506">
                  <c:v>34.15</c:v>
                </c:pt>
                <c:pt idx="2507">
                  <c:v>34.18</c:v>
                </c:pt>
                <c:pt idx="2508">
                  <c:v>34.201666666666668</c:v>
                </c:pt>
                <c:pt idx="2509">
                  <c:v>34.218333333333334</c:v>
                </c:pt>
                <c:pt idx="2510">
                  <c:v>34.25333333333333</c:v>
                </c:pt>
                <c:pt idx="2511">
                  <c:v>34.298333333333332</c:v>
                </c:pt>
                <c:pt idx="2512">
                  <c:v>34.353333333333332</c:v>
                </c:pt>
                <c:pt idx="2513">
                  <c:v>34.375</c:v>
                </c:pt>
                <c:pt idx="2514">
                  <c:v>34.383333333333333</c:v>
                </c:pt>
                <c:pt idx="2515">
                  <c:v>34.408333333333331</c:v>
                </c:pt>
                <c:pt idx="2516">
                  <c:v>34.409999999999997</c:v>
                </c:pt>
                <c:pt idx="2517">
                  <c:v>34.409999999999997</c:v>
                </c:pt>
                <c:pt idx="2518">
                  <c:v>34.43666666666666</c:v>
                </c:pt>
                <c:pt idx="2519">
                  <c:v>34.43833333333334</c:v>
                </c:pt>
                <c:pt idx="2520">
                  <c:v>34.606666666666669</c:v>
                </c:pt>
                <c:pt idx="2521">
                  <c:v>34.618333333333332</c:v>
                </c:pt>
                <c:pt idx="2522">
                  <c:v>34.644999999999996</c:v>
                </c:pt>
                <c:pt idx="2523">
                  <c:v>34.655000000000001</c:v>
                </c:pt>
                <c:pt idx="2524">
                  <c:v>34.663333333333334</c:v>
                </c:pt>
                <c:pt idx="2525">
                  <c:v>34.698333333333338</c:v>
                </c:pt>
                <c:pt idx="2526">
                  <c:v>34.706666666666671</c:v>
                </c:pt>
                <c:pt idx="2527">
                  <c:v>34.706666666666671</c:v>
                </c:pt>
                <c:pt idx="2528">
                  <c:v>34.74</c:v>
                </c:pt>
                <c:pt idx="2529">
                  <c:v>34.74</c:v>
                </c:pt>
                <c:pt idx="2530">
                  <c:v>34.74</c:v>
                </c:pt>
                <c:pt idx="2531">
                  <c:v>34.853333333333332</c:v>
                </c:pt>
                <c:pt idx="2532">
                  <c:v>34.881666666666668</c:v>
                </c:pt>
                <c:pt idx="2533">
                  <c:v>34.903333333333329</c:v>
                </c:pt>
                <c:pt idx="2534">
                  <c:v>34.911666666666662</c:v>
                </c:pt>
                <c:pt idx="2535">
                  <c:v>34.926666666666662</c:v>
                </c:pt>
                <c:pt idx="2536">
                  <c:v>34.93333333333333</c:v>
                </c:pt>
                <c:pt idx="2537">
                  <c:v>35.006666666666668</c:v>
                </c:pt>
                <c:pt idx="2538">
                  <c:v>35.055</c:v>
                </c:pt>
                <c:pt idx="2539">
                  <c:v>35.14</c:v>
                </c:pt>
                <c:pt idx="2540">
                  <c:v>35.164999999999999</c:v>
                </c:pt>
                <c:pt idx="2541">
                  <c:v>35.184999999999995</c:v>
                </c:pt>
                <c:pt idx="2542">
                  <c:v>35.18833333333334</c:v>
                </c:pt>
                <c:pt idx="2543">
                  <c:v>35.195</c:v>
                </c:pt>
                <c:pt idx="2544">
                  <c:v>35.195</c:v>
                </c:pt>
                <c:pt idx="2545">
                  <c:v>35.211666666666666</c:v>
                </c:pt>
                <c:pt idx="2546">
                  <c:v>35.215000000000003</c:v>
                </c:pt>
                <c:pt idx="2547">
                  <c:v>35.234999999999999</c:v>
                </c:pt>
                <c:pt idx="2548">
                  <c:v>35.281666666666666</c:v>
                </c:pt>
                <c:pt idx="2549">
                  <c:v>35.284999999999997</c:v>
                </c:pt>
                <c:pt idx="2550">
                  <c:v>35.294999999999995</c:v>
                </c:pt>
                <c:pt idx="2551">
                  <c:v>35.306666666666665</c:v>
                </c:pt>
                <c:pt idx="2552">
                  <c:v>35.325000000000003</c:v>
                </c:pt>
                <c:pt idx="2553">
                  <c:v>35.325000000000003</c:v>
                </c:pt>
                <c:pt idx="2554">
                  <c:v>35.325000000000003</c:v>
                </c:pt>
                <c:pt idx="2555">
                  <c:v>35.355000000000004</c:v>
                </c:pt>
                <c:pt idx="2556">
                  <c:v>35.369999999999997</c:v>
                </c:pt>
                <c:pt idx="2557">
                  <c:v>35.443333333333335</c:v>
                </c:pt>
                <c:pt idx="2558">
                  <c:v>35.475000000000001</c:v>
                </c:pt>
                <c:pt idx="2559">
                  <c:v>35.481666666666669</c:v>
                </c:pt>
                <c:pt idx="2560">
                  <c:v>35.581666666666671</c:v>
                </c:pt>
                <c:pt idx="2561">
                  <c:v>35.581666666666671</c:v>
                </c:pt>
                <c:pt idx="2562">
                  <c:v>35.596666666666671</c:v>
                </c:pt>
                <c:pt idx="2563">
                  <c:v>35.616666666666667</c:v>
                </c:pt>
                <c:pt idx="2564">
                  <c:v>35.646666666666668</c:v>
                </c:pt>
                <c:pt idx="2565">
                  <c:v>35.671666666666667</c:v>
                </c:pt>
                <c:pt idx="2566">
                  <c:v>35.734999999999999</c:v>
                </c:pt>
                <c:pt idx="2567">
                  <c:v>35.768333333333331</c:v>
                </c:pt>
                <c:pt idx="2568">
                  <c:v>35.791666666666664</c:v>
                </c:pt>
                <c:pt idx="2569">
                  <c:v>35.791666666666664</c:v>
                </c:pt>
                <c:pt idx="2570">
                  <c:v>35.791666666666664</c:v>
                </c:pt>
                <c:pt idx="2571">
                  <c:v>35.826666666666668</c:v>
                </c:pt>
                <c:pt idx="2572">
                  <c:v>35.86</c:v>
                </c:pt>
                <c:pt idx="2573">
                  <c:v>35.894999999999996</c:v>
                </c:pt>
                <c:pt idx="2574">
                  <c:v>35.896666666666668</c:v>
                </c:pt>
                <c:pt idx="2575">
                  <c:v>35.896666666666668</c:v>
                </c:pt>
                <c:pt idx="2576">
                  <c:v>35.923333333333332</c:v>
                </c:pt>
                <c:pt idx="2577">
                  <c:v>36.028333333333329</c:v>
                </c:pt>
                <c:pt idx="2578">
                  <c:v>36.028333333333329</c:v>
                </c:pt>
                <c:pt idx="2579">
                  <c:v>36.028333333333329</c:v>
                </c:pt>
                <c:pt idx="2580">
                  <c:v>36.11</c:v>
                </c:pt>
                <c:pt idx="2581">
                  <c:v>36.11</c:v>
                </c:pt>
                <c:pt idx="2582">
                  <c:v>36.11</c:v>
                </c:pt>
                <c:pt idx="2583">
                  <c:v>36.11</c:v>
                </c:pt>
                <c:pt idx="2584">
                  <c:v>36.12166666666667</c:v>
                </c:pt>
                <c:pt idx="2585">
                  <c:v>36.138333333333335</c:v>
                </c:pt>
                <c:pt idx="2586">
                  <c:v>36.138333333333335</c:v>
                </c:pt>
                <c:pt idx="2587">
                  <c:v>36.138333333333335</c:v>
                </c:pt>
                <c:pt idx="2588">
                  <c:v>36.138333333333335</c:v>
                </c:pt>
                <c:pt idx="2589">
                  <c:v>36.138333333333335</c:v>
                </c:pt>
                <c:pt idx="2590">
                  <c:v>36.14</c:v>
                </c:pt>
                <c:pt idx="2591">
                  <c:v>36.141666666666666</c:v>
                </c:pt>
                <c:pt idx="2592">
                  <c:v>36.211666666666666</c:v>
                </c:pt>
                <c:pt idx="2593">
                  <c:v>36.211666666666666</c:v>
                </c:pt>
                <c:pt idx="2594">
                  <c:v>36.211666666666666</c:v>
                </c:pt>
                <c:pt idx="2595">
                  <c:v>36.211666666666666</c:v>
                </c:pt>
                <c:pt idx="2596">
                  <c:v>36.211666666666666</c:v>
                </c:pt>
                <c:pt idx="2597">
                  <c:v>36.215000000000003</c:v>
                </c:pt>
                <c:pt idx="2598">
                  <c:v>36.251666666666665</c:v>
                </c:pt>
                <c:pt idx="2599">
                  <c:v>36.271666666666668</c:v>
                </c:pt>
                <c:pt idx="2600">
                  <c:v>36.28</c:v>
                </c:pt>
                <c:pt idx="2601">
                  <c:v>36.28</c:v>
                </c:pt>
                <c:pt idx="2602">
                  <c:v>36.31333333333334</c:v>
                </c:pt>
                <c:pt idx="2603">
                  <c:v>36.31333333333334</c:v>
                </c:pt>
                <c:pt idx="2604">
                  <c:v>36.31333333333334</c:v>
                </c:pt>
                <c:pt idx="2605">
                  <c:v>36.31333333333334</c:v>
                </c:pt>
                <c:pt idx="2606">
                  <c:v>36.31333333333334</c:v>
                </c:pt>
                <c:pt idx="2607">
                  <c:v>36.318333333333335</c:v>
                </c:pt>
                <c:pt idx="2608">
                  <c:v>36.323333333333338</c:v>
                </c:pt>
                <c:pt idx="2609">
                  <c:v>36.326666666666668</c:v>
                </c:pt>
                <c:pt idx="2610">
                  <c:v>36.330000000000005</c:v>
                </c:pt>
                <c:pt idx="2611">
                  <c:v>36.443333333333335</c:v>
                </c:pt>
                <c:pt idx="2612">
                  <c:v>36.475000000000001</c:v>
                </c:pt>
                <c:pt idx="2613">
                  <c:v>36.476666666666667</c:v>
                </c:pt>
                <c:pt idx="2614">
                  <c:v>36.494999999999997</c:v>
                </c:pt>
                <c:pt idx="2615">
                  <c:v>36.505000000000003</c:v>
                </c:pt>
                <c:pt idx="2616">
                  <c:v>36.548333333333332</c:v>
                </c:pt>
                <c:pt idx="2617">
                  <c:v>36.571666666666673</c:v>
                </c:pt>
                <c:pt idx="2618">
                  <c:v>36.581666666666671</c:v>
                </c:pt>
                <c:pt idx="2619">
                  <c:v>36.581666666666671</c:v>
                </c:pt>
                <c:pt idx="2620">
                  <c:v>36.62166666666667</c:v>
                </c:pt>
                <c:pt idx="2621">
                  <c:v>36.681666666666665</c:v>
                </c:pt>
                <c:pt idx="2622">
                  <c:v>36.703333333333333</c:v>
                </c:pt>
                <c:pt idx="2623">
                  <c:v>36.703333333333333</c:v>
                </c:pt>
                <c:pt idx="2624">
                  <c:v>36.738333333333337</c:v>
                </c:pt>
                <c:pt idx="2625">
                  <c:v>36.769999999999996</c:v>
                </c:pt>
                <c:pt idx="2626">
                  <c:v>36.81333333333334</c:v>
                </c:pt>
                <c:pt idx="2627">
                  <c:v>36.87166666666667</c:v>
                </c:pt>
                <c:pt idx="2628">
                  <c:v>36.884999999999998</c:v>
                </c:pt>
                <c:pt idx="2629">
                  <c:v>36.921666666666667</c:v>
                </c:pt>
                <c:pt idx="2630">
                  <c:v>36.948333333333338</c:v>
                </c:pt>
                <c:pt idx="2631">
                  <c:v>36.956666666666671</c:v>
                </c:pt>
                <c:pt idx="2632">
                  <c:v>36.971666666666671</c:v>
                </c:pt>
                <c:pt idx="2633">
                  <c:v>36.99666666666667</c:v>
                </c:pt>
                <c:pt idx="2634">
                  <c:v>37.013333333333335</c:v>
                </c:pt>
                <c:pt idx="2635">
                  <c:v>37.015000000000001</c:v>
                </c:pt>
                <c:pt idx="2636">
                  <c:v>37.038333333333334</c:v>
                </c:pt>
                <c:pt idx="2637">
                  <c:v>37.144999999999996</c:v>
                </c:pt>
                <c:pt idx="2638">
                  <c:v>37.148333333333333</c:v>
                </c:pt>
                <c:pt idx="2639">
                  <c:v>37.168333333333329</c:v>
                </c:pt>
                <c:pt idx="2640">
                  <c:v>37.168333333333329</c:v>
                </c:pt>
                <c:pt idx="2641">
                  <c:v>37.178333333333327</c:v>
                </c:pt>
                <c:pt idx="2642">
                  <c:v>37.29</c:v>
                </c:pt>
                <c:pt idx="2643">
                  <c:v>37.361666666666665</c:v>
                </c:pt>
                <c:pt idx="2644">
                  <c:v>37.369999999999997</c:v>
                </c:pt>
                <c:pt idx="2645">
                  <c:v>37.384999999999998</c:v>
                </c:pt>
                <c:pt idx="2646">
                  <c:v>37.384999999999998</c:v>
                </c:pt>
                <c:pt idx="2647">
                  <c:v>37.396666666666668</c:v>
                </c:pt>
                <c:pt idx="2648">
                  <c:v>37.44166666666667</c:v>
                </c:pt>
                <c:pt idx="2649">
                  <c:v>37.669999999999995</c:v>
                </c:pt>
                <c:pt idx="2650">
                  <c:v>37.678333333333327</c:v>
                </c:pt>
                <c:pt idx="2651">
                  <c:v>37.769999999999996</c:v>
                </c:pt>
                <c:pt idx="2652">
                  <c:v>37.856666666666669</c:v>
                </c:pt>
                <c:pt idx="2653">
                  <c:v>37.893333333333331</c:v>
                </c:pt>
                <c:pt idx="2654">
                  <c:v>37.926666666666662</c:v>
                </c:pt>
                <c:pt idx="2655">
                  <c:v>37.945</c:v>
                </c:pt>
                <c:pt idx="2656">
                  <c:v>37.983333333333334</c:v>
                </c:pt>
                <c:pt idx="2657">
                  <c:v>38</c:v>
                </c:pt>
                <c:pt idx="2658">
                  <c:v>38.056666666666665</c:v>
                </c:pt>
                <c:pt idx="2659">
                  <c:v>38.090000000000003</c:v>
                </c:pt>
                <c:pt idx="2660">
                  <c:v>38.138333333333335</c:v>
                </c:pt>
                <c:pt idx="2661">
                  <c:v>38.138333333333335</c:v>
                </c:pt>
                <c:pt idx="2662">
                  <c:v>38.138333333333335</c:v>
                </c:pt>
                <c:pt idx="2663">
                  <c:v>38.138333333333335</c:v>
                </c:pt>
                <c:pt idx="2664">
                  <c:v>38.151666666666664</c:v>
                </c:pt>
                <c:pt idx="2665">
                  <c:v>38.151666666666664</c:v>
                </c:pt>
                <c:pt idx="2666">
                  <c:v>38.215000000000003</c:v>
                </c:pt>
                <c:pt idx="2667">
                  <c:v>38.244999999999997</c:v>
                </c:pt>
                <c:pt idx="2668">
                  <c:v>38.303333333333327</c:v>
                </c:pt>
                <c:pt idx="2669">
                  <c:v>38.331666666666671</c:v>
                </c:pt>
                <c:pt idx="2670">
                  <c:v>38.331666666666671</c:v>
                </c:pt>
                <c:pt idx="2671">
                  <c:v>38.331666666666671</c:v>
                </c:pt>
                <c:pt idx="2672">
                  <c:v>38.346666666666671</c:v>
                </c:pt>
                <c:pt idx="2673">
                  <c:v>38.373333333333335</c:v>
                </c:pt>
                <c:pt idx="2674">
                  <c:v>38.421666666666667</c:v>
                </c:pt>
                <c:pt idx="2675">
                  <c:v>38.473333333333336</c:v>
                </c:pt>
                <c:pt idx="2676">
                  <c:v>38.523333333333333</c:v>
                </c:pt>
                <c:pt idx="2677">
                  <c:v>38.613333333333337</c:v>
                </c:pt>
                <c:pt idx="2678">
                  <c:v>38.619999999999997</c:v>
                </c:pt>
                <c:pt idx="2679">
                  <c:v>38.698333333333338</c:v>
                </c:pt>
                <c:pt idx="2680">
                  <c:v>38.728333333333332</c:v>
                </c:pt>
                <c:pt idx="2681">
                  <c:v>38.728333333333332</c:v>
                </c:pt>
                <c:pt idx="2682">
                  <c:v>38.728333333333332</c:v>
                </c:pt>
                <c:pt idx="2683">
                  <c:v>38.728333333333332</c:v>
                </c:pt>
                <c:pt idx="2684">
                  <c:v>38.728333333333332</c:v>
                </c:pt>
                <c:pt idx="2685">
                  <c:v>38.786666666666662</c:v>
                </c:pt>
                <c:pt idx="2686">
                  <c:v>38.788333333333334</c:v>
                </c:pt>
                <c:pt idx="2687">
                  <c:v>38.806666666666665</c:v>
                </c:pt>
                <c:pt idx="2688">
                  <c:v>38.815000000000005</c:v>
                </c:pt>
                <c:pt idx="2689">
                  <c:v>38.893333333333331</c:v>
                </c:pt>
                <c:pt idx="2690">
                  <c:v>38.908333333333331</c:v>
                </c:pt>
                <c:pt idx="2691">
                  <c:v>38.914999999999999</c:v>
                </c:pt>
                <c:pt idx="2692">
                  <c:v>38.994999999999997</c:v>
                </c:pt>
                <c:pt idx="2693">
                  <c:v>39.008333333333333</c:v>
                </c:pt>
                <c:pt idx="2694">
                  <c:v>39.06666666666667</c:v>
                </c:pt>
                <c:pt idx="2695">
                  <c:v>39.111666666666665</c:v>
                </c:pt>
                <c:pt idx="2696">
                  <c:v>39.116666666666667</c:v>
                </c:pt>
                <c:pt idx="2697">
                  <c:v>39.130000000000003</c:v>
                </c:pt>
                <c:pt idx="2698">
                  <c:v>39.130000000000003</c:v>
                </c:pt>
                <c:pt idx="2699">
                  <c:v>39.133333333333333</c:v>
                </c:pt>
                <c:pt idx="2700">
                  <c:v>39.184999999999995</c:v>
                </c:pt>
                <c:pt idx="2701">
                  <c:v>39.184999999999995</c:v>
                </c:pt>
                <c:pt idx="2702">
                  <c:v>39.184999999999995</c:v>
                </c:pt>
                <c:pt idx="2703">
                  <c:v>39.184999999999995</c:v>
                </c:pt>
                <c:pt idx="2704">
                  <c:v>39.206666666666671</c:v>
                </c:pt>
                <c:pt idx="2705">
                  <c:v>39.225000000000001</c:v>
                </c:pt>
                <c:pt idx="2706">
                  <c:v>39.291666666666664</c:v>
                </c:pt>
                <c:pt idx="2707">
                  <c:v>39.393333333333331</c:v>
                </c:pt>
                <c:pt idx="2708">
                  <c:v>39.426666666666662</c:v>
                </c:pt>
                <c:pt idx="2709">
                  <c:v>39.446666666666673</c:v>
                </c:pt>
                <c:pt idx="2710">
                  <c:v>39.488333333333337</c:v>
                </c:pt>
                <c:pt idx="2711">
                  <c:v>39.526666666666664</c:v>
                </c:pt>
                <c:pt idx="2712">
                  <c:v>39.64</c:v>
                </c:pt>
                <c:pt idx="2713">
                  <c:v>39.653333333333329</c:v>
                </c:pt>
                <c:pt idx="2714">
                  <c:v>39.873333333333335</c:v>
                </c:pt>
                <c:pt idx="2715">
                  <c:v>39.891666666666666</c:v>
                </c:pt>
                <c:pt idx="2716">
                  <c:v>39.911666666666662</c:v>
                </c:pt>
                <c:pt idx="2717">
                  <c:v>39.916666666666664</c:v>
                </c:pt>
                <c:pt idx="2718">
                  <c:v>40.031666666666666</c:v>
                </c:pt>
                <c:pt idx="2719">
                  <c:v>40.049999999999997</c:v>
                </c:pt>
                <c:pt idx="2720">
                  <c:v>40.073333333333338</c:v>
                </c:pt>
                <c:pt idx="2721">
                  <c:v>40.085000000000001</c:v>
                </c:pt>
                <c:pt idx="2722">
                  <c:v>40.101666666666667</c:v>
                </c:pt>
                <c:pt idx="2723">
                  <c:v>40.108333333333334</c:v>
                </c:pt>
                <c:pt idx="2724">
                  <c:v>40.108333333333334</c:v>
                </c:pt>
                <c:pt idx="2725">
                  <c:v>40.108333333333334</c:v>
                </c:pt>
                <c:pt idx="2726">
                  <c:v>40.125</c:v>
                </c:pt>
                <c:pt idx="2727">
                  <c:v>40.161666666666662</c:v>
                </c:pt>
                <c:pt idx="2728">
                  <c:v>40.178333333333327</c:v>
                </c:pt>
                <c:pt idx="2729">
                  <c:v>40.178333333333327</c:v>
                </c:pt>
                <c:pt idx="2730">
                  <c:v>40.228333333333332</c:v>
                </c:pt>
                <c:pt idx="2731">
                  <c:v>40.306666666666665</c:v>
                </c:pt>
                <c:pt idx="2732">
                  <c:v>40.309999999999995</c:v>
                </c:pt>
                <c:pt idx="2733">
                  <c:v>40.326666666666668</c:v>
                </c:pt>
                <c:pt idx="2734">
                  <c:v>40.355000000000004</c:v>
                </c:pt>
                <c:pt idx="2735">
                  <c:v>40.375</c:v>
                </c:pt>
                <c:pt idx="2736">
                  <c:v>40.393333333333331</c:v>
                </c:pt>
                <c:pt idx="2737">
                  <c:v>40.43333333333333</c:v>
                </c:pt>
                <c:pt idx="2738">
                  <c:v>40.450000000000003</c:v>
                </c:pt>
                <c:pt idx="2739">
                  <c:v>40.49</c:v>
                </c:pt>
                <c:pt idx="2740">
                  <c:v>40.524999999999999</c:v>
                </c:pt>
                <c:pt idx="2741">
                  <c:v>40.524999999999999</c:v>
                </c:pt>
                <c:pt idx="2742">
                  <c:v>40.549999999999997</c:v>
                </c:pt>
                <c:pt idx="2743">
                  <c:v>40.553333333333327</c:v>
                </c:pt>
                <c:pt idx="2744">
                  <c:v>40.593333333333334</c:v>
                </c:pt>
                <c:pt idx="2745">
                  <c:v>40.6</c:v>
                </c:pt>
                <c:pt idx="2746">
                  <c:v>40.608333333333334</c:v>
                </c:pt>
                <c:pt idx="2747">
                  <c:v>40.608333333333334</c:v>
                </c:pt>
                <c:pt idx="2748">
                  <c:v>40.613333333333337</c:v>
                </c:pt>
                <c:pt idx="2749">
                  <c:v>40.715000000000003</c:v>
                </c:pt>
                <c:pt idx="2750">
                  <c:v>40.723333333333336</c:v>
                </c:pt>
                <c:pt idx="2751">
                  <c:v>40.725000000000001</c:v>
                </c:pt>
                <c:pt idx="2752">
                  <c:v>40.794999999999995</c:v>
                </c:pt>
                <c:pt idx="2753">
                  <c:v>40.81333333333334</c:v>
                </c:pt>
                <c:pt idx="2754">
                  <c:v>40.830000000000005</c:v>
                </c:pt>
                <c:pt idx="2755">
                  <c:v>40.833333333333336</c:v>
                </c:pt>
                <c:pt idx="2756">
                  <c:v>40.846666666666671</c:v>
                </c:pt>
                <c:pt idx="2757">
                  <c:v>40.866666666666667</c:v>
                </c:pt>
                <c:pt idx="2758">
                  <c:v>40.93333333333333</c:v>
                </c:pt>
                <c:pt idx="2759">
                  <c:v>40.93333333333333</c:v>
                </c:pt>
                <c:pt idx="2760">
                  <c:v>40.981666666666669</c:v>
                </c:pt>
                <c:pt idx="2761">
                  <c:v>40.981666666666669</c:v>
                </c:pt>
                <c:pt idx="2762">
                  <c:v>40.986666666666665</c:v>
                </c:pt>
                <c:pt idx="2763">
                  <c:v>40.986666666666665</c:v>
                </c:pt>
                <c:pt idx="2764">
                  <c:v>40.99</c:v>
                </c:pt>
                <c:pt idx="2765">
                  <c:v>40.994999999999997</c:v>
                </c:pt>
                <c:pt idx="2766">
                  <c:v>41.024999999999999</c:v>
                </c:pt>
                <c:pt idx="2767">
                  <c:v>41.055</c:v>
                </c:pt>
                <c:pt idx="2768">
                  <c:v>41.166666666666664</c:v>
                </c:pt>
                <c:pt idx="2769">
                  <c:v>41.166666666666664</c:v>
                </c:pt>
                <c:pt idx="2770">
                  <c:v>41.171666666666667</c:v>
                </c:pt>
                <c:pt idx="2771">
                  <c:v>41.184999999999995</c:v>
                </c:pt>
                <c:pt idx="2772">
                  <c:v>41.184999999999995</c:v>
                </c:pt>
                <c:pt idx="2773">
                  <c:v>41.184999999999995</c:v>
                </c:pt>
                <c:pt idx="2774">
                  <c:v>41.28</c:v>
                </c:pt>
                <c:pt idx="2775">
                  <c:v>41.281666666666666</c:v>
                </c:pt>
                <c:pt idx="2776">
                  <c:v>41.338333333333338</c:v>
                </c:pt>
                <c:pt idx="2777">
                  <c:v>41.35</c:v>
                </c:pt>
                <c:pt idx="2778">
                  <c:v>41.375</c:v>
                </c:pt>
                <c:pt idx="2779">
                  <c:v>41.375</c:v>
                </c:pt>
                <c:pt idx="2780">
                  <c:v>41.375</c:v>
                </c:pt>
                <c:pt idx="2781">
                  <c:v>41.375</c:v>
                </c:pt>
                <c:pt idx="2782">
                  <c:v>41.375</c:v>
                </c:pt>
                <c:pt idx="2783">
                  <c:v>41.451666666666668</c:v>
                </c:pt>
                <c:pt idx="2784">
                  <c:v>41.453333333333333</c:v>
                </c:pt>
                <c:pt idx="2785">
                  <c:v>41.536666666666662</c:v>
                </c:pt>
                <c:pt idx="2786">
                  <c:v>41.555</c:v>
                </c:pt>
                <c:pt idx="2787">
                  <c:v>41.585000000000001</c:v>
                </c:pt>
                <c:pt idx="2788">
                  <c:v>41.598333333333336</c:v>
                </c:pt>
                <c:pt idx="2789">
                  <c:v>41.64</c:v>
                </c:pt>
                <c:pt idx="2790">
                  <c:v>41.64</c:v>
                </c:pt>
                <c:pt idx="2791">
                  <c:v>41.64</c:v>
                </c:pt>
                <c:pt idx="2792">
                  <c:v>41.718333333333334</c:v>
                </c:pt>
                <c:pt idx="2793">
                  <c:v>41.718333333333334</c:v>
                </c:pt>
                <c:pt idx="2794">
                  <c:v>41.728333333333332</c:v>
                </c:pt>
                <c:pt idx="2795">
                  <c:v>41.778333333333329</c:v>
                </c:pt>
                <c:pt idx="2796">
                  <c:v>41.823333333333338</c:v>
                </c:pt>
                <c:pt idx="2797">
                  <c:v>41.823333333333338</c:v>
                </c:pt>
                <c:pt idx="2798">
                  <c:v>41.823333333333338</c:v>
                </c:pt>
                <c:pt idx="2799">
                  <c:v>41.823333333333338</c:v>
                </c:pt>
                <c:pt idx="2800">
                  <c:v>41.883333333333333</c:v>
                </c:pt>
                <c:pt idx="2801">
                  <c:v>42.041666666666664</c:v>
                </c:pt>
                <c:pt idx="2802">
                  <c:v>42.078333333333333</c:v>
                </c:pt>
                <c:pt idx="2803">
                  <c:v>42.098333333333336</c:v>
                </c:pt>
                <c:pt idx="2804">
                  <c:v>42.176666666666662</c:v>
                </c:pt>
                <c:pt idx="2805">
                  <c:v>42.2</c:v>
                </c:pt>
                <c:pt idx="2806">
                  <c:v>42.31666666666667</c:v>
                </c:pt>
                <c:pt idx="2807">
                  <c:v>42.396666666666668</c:v>
                </c:pt>
                <c:pt idx="2808">
                  <c:v>42.413333333333334</c:v>
                </c:pt>
                <c:pt idx="2809">
                  <c:v>42.646666666666668</c:v>
                </c:pt>
                <c:pt idx="2810">
                  <c:v>42.728333333333332</c:v>
                </c:pt>
                <c:pt idx="2811">
                  <c:v>42.863333333333337</c:v>
                </c:pt>
                <c:pt idx="2812">
                  <c:v>42.888333333333335</c:v>
                </c:pt>
                <c:pt idx="2813">
                  <c:v>42.955000000000005</c:v>
                </c:pt>
                <c:pt idx="2814">
                  <c:v>42.975000000000001</c:v>
                </c:pt>
                <c:pt idx="2815">
                  <c:v>43.155000000000001</c:v>
                </c:pt>
                <c:pt idx="2816">
                  <c:v>43.18833333333334</c:v>
                </c:pt>
                <c:pt idx="2817">
                  <c:v>43.205000000000005</c:v>
                </c:pt>
                <c:pt idx="2818">
                  <c:v>43.238333333333337</c:v>
                </c:pt>
                <c:pt idx="2819">
                  <c:v>43.388333333333335</c:v>
                </c:pt>
                <c:pt idx="2820">
                  <c:v>43.43833333333334</c:v>
                </c:pt>
                <c:pt idx="2821">
                  <c:v>43.488333333333337</c:v>
                </c:pt>
                <c:pt idx="2822">
                  <c:v>43.526666666666664</c:v>
                </c:pt>
                <c:pt idx="2823">
                  <c:v>43.693333333333335</c:v>
                </c:pt>
                <c:pt idx="2824">
                  <c:v>43.81166666666666</c:v>
                </c:pt>
                <c:pt idx="2825">
                  <c:v>43.87833333333333</c:v>
                </c:pt>
                <c:pt idx="2826">
                  <c:v>44.011666666666663</c:v>
                </c:pt>
                <c:pt idx="2827">
                  <c:v>44.083333333333336</c:v>
                </c:pt>
                <c:pt idx="2828">
                  <c:v>44.083333333333336</c:v>
                </c:pt>
                <c:pt idx="2829">
                  <c:v>44.083333333333336</c:v>
                </c:pt>
                <c:pt idx="2830">
                  <c:v>44.108333333333334</c:v>
                </c:pt>
                <c:pt idx="2831">
                  <c:v>44.18333333333333</c:v>
                </c:pt>
                <c:pt idx="2832">
                  <c:v>44.3</c:v>
                </c:pt>
                <c:pt idx="2833">
                  <c:v>44.309999999999995</c:v>
                </c:pt>
                <c:pt idx="2834">
                  <c:v>44.353333333333332</c:v>
                </c:pt>
                <c:pt idx="2835">
                  <c:v>44.353333333333332</c:v>
                </c:pt>
                <c:pt idx="2836">
                  <c:v>44.353333333333332</c:v>
                </c:pt>
                <c:pt idx="2837">
                  <c:v>44.353333333333332</c:v>
                </c:pt>
                <c:pt idx="2838">
                  <c:v>44.353333333333332</c:v>
                </c:pt>
                <c:pt idx="2839">
                  <c:v>44.353333333333332</c:v>
                </c:pt>
                <c:pt idx="2840">
                  <c:v>44.353333333333332</c:v>
                </c:pt>
                <c:pt idx="2841">
                  <c:v>44.353333333333332</c:v>
                </c:pt>
                <c:pt idx="2842">
                  <c:v>44.353333333333332</c:v>
                </c:pt>
                <c:pt idx="2843">
                  <c:v>44.353333333333332</c:v>
                </c:pt>
                <c:pt idx="2844">
                  <c:v>44.446666666666673</c:v>
                </c:pt>
                <c:pt idx="2845">
                  <c:v>44.526666666666664</c:v>
                </c:pt>
                <c:pt idx="2846">
                  <c:v>44.526666666666664</c:v>
                </c:pt>
                <c:pt idx="2847">
                  <c:v>44.596666666666671</c:v>
                </c:pt>
                <c:pt idx="2848">
                  <c:v>44.605000000000004</c:v>
                </c:pt>
                <c:pt idx="2849">
                  <c:v>44.648333333333333</c:v>
                </c:pt>
                <c:pt idx="2850">
                  <c:v>44.738333333333337</c:v>
                </c:pt>
                <c:pt idx="2851">
                  <c:v>44.738333333333337</c:v>
                </c:pt>
                <c:pt idx="2852">
                  <c:v>44.921666666666667</c:v>
                </c:pt>
                <c:pt idx="2853">
                  <c:v>45.238333333333337</c:v>
                </c:pt>
                <c:pt idx="2854">
                  <c:v>45.238333333333337</c:v>
                </c:pt>
                <c:pt idx="2855">
                  <c:v>45.244999999999997</c:v>
                </c:pt>
                <c:pt idx="2856">
                  <c:v>45.244999999999997</c:v>
                </c:pt>
                <c:pt idx="2857">
                  <c:v>45.261666666666663</c:v>
                </c:pt>
                <c:pt idx="2858">
                  <c:v>45.281666666666666</c:v>
                </c:pt>
                <c:pt idx="2859">
                  <c:v>45.330000000000005</c:v>
                </c:pt>
                <c:pt idx="2860">
                  <c:v>45.473333333333336</c:v>
                </c:pt>
                <c:pt idx="2861">
                  <c:v>45.473333333333336</c:v>
                </c:pt>
                <c:pt idx="2862">
                  <c:v>45.483333333333334</c:v>
                </c:pt>
                <c:pt idx="2863">
                  <c:v>45.526666666666664</c:v>
                </c:pt>
                <c:pt idx="2864">
                  <c:v>45.573333333333338</c:v>
                </c:pt>
                <c:pt idx="2865">
                  <c:v>45.573333333333338</c:v>
                </c:pt>
                <c:pt idx="2866">
                  <c:v>45.573333333333338</c:v>
                </c:pt>
                <c:pt idx="2867">
                  <c:v>45.573333333333338</c:v>
                </c:pt>
                <c:pt idx="2868">
                  <c:v>45.573333333333338</c:v>
                </c:pt>
                <c:pt idx="2869">
                  <c:v>45.573333333333338</c:v>
                </c:pt>
                <c:pt idx="2870">
                  <c:v>45.573333333333338</c:v>
                </c:pt>
                <c:pt idx="2871">
                  <c:v>45.573333333333338</c:v>
                </c:pt>
                <c:pt idx="2872">
                  <c:v>45.573333333333338</c:v>
                </c:pt>
                <c:pt idx="2873">
                  <c:v>45.573333333333338</c:v>
                </c:pt>
                <c:pt idx="2874">
                  <c:v>45.573333333333338</c:v>
                </c:pt>
                <c:pt idx="2875">
                  <c:v>45.784999999999997</c:v>
                </c:pt>
                <c:pt idx="2876">
                  <c:v>45.831666666666671</c:v>
                </c:pt>
                <c:pt idx="2877">
                  <c:v>45.85</c:v>
                </c:pt>
                <c:pt idx="2878">
                  <c:v>45.85</c:v>
                </c:pt>
                <c:pt idx="2879">
                  <c:v>45.85</c:v>
                </c:pt>
                <c:pt idx="2880">
                  <c:v>45.85</c:v>
                </c:pt>
                <c:pt idx="2881">
                  <c:v>46.105000000000004</c:v>
                </c:pt>
                <c:pt idx="2882">
                  <c:v>46.211666666666666</c:v>
                </c:pt>
                <c:pt idx="2883">
                  <c:v>46.213333333333338</c:v>
                </c:pt>
                <c:pt idx="2884">
                  <c:v>46.251666666666665</c:v>
                </c:pt>
                <c:pt idx="2885">
                  <c:v>46.269999999999996</c:v>
                </c:pt>
                <c:pt idx="2886">
                  <c:v>46.481666666666669</c:v>
                </c:pt>
                <c:pt idx="2887">
                  <c:v>46.494999999999997</c:v>
                </c:pt>
                <c:pt idx="2888">
                  <c:v>46.591666666666669</c:v>
                </c:pt>
                <c:pt idx="2889">
                  <c:v>46.68666666666666</c:v>
                </c:pt>
                <c:pt idx="2890">
                  <c:v>46.7</c:v>
                </c:pt>
                <c:pt idx="2891">
                  <c:v>46.72</c:v>
                </c:pt>
                <c:pt idx="2892">
                  <c:v>46.826666666666668</c:v>
                </c:pt>
                <c:pt idx="2893">
                  <c:v>47.048333333333332</c:v>
                </c:pt>
                <c:pt idx="2894">
                  <c:v>47.265000000000001</c:v>
                </c:pt>
                <c:pt idx="2895">
                  <c:v>47.306666666666665</c:v>
                </c:pt>
                <c:pt idx="2896">
                  <c:v>47.406666666666666</c:v>
                </c:pt>
                <c:pt idx="2897">
                  <c:v>47.544999999999995</c:v>
                </c:pt>
                <c:pt idx="2898">
                  <c:v>47.835000000000001</c:v>
                </c:pt>
                <c:pt idx="2899">
                  <c:v>47.86</c:v>
                </c:pt>
                <c:pt idx="2900">
                  <c:v>48.04</c:v>
                </c:pt>
                <c:pt idx="2901">
                  <c:v>48.085000000000001</c:v>
                </c:pt>
                <c:pt idx="2902">
                  <c:v>48.085000000000001</c:v>
                </c:pt>
                <c:pt idx="2903">
                  <c:v>48.085000000000001</c:v>
                </c:pt>
                <c:pt idx="2904">
                  <c:v>48.085000000000001</c:v>
                </c:pt>
                <c:pt idx="2905">
                  <c:v>48.085000000000001</c:v>
                </c:pt>
                <c:pt idx="2906">
                  <c:v>48.141666666666666</c:v>
                </c:pt>
                <c:pt idx="2907">
                  <c:v>48.18</c:v>
                </c:pt>
                <c:pt idx="2908">
                  <c:v>48.381666666666668</c:v>
                </c:pt>
                <c:pt idx="2909">
                  <c:v>48.381666666666668</c:v>
                </c:pt>
                <c:pt idx="2910">
                  <c:v>48.381666666666668</c:v>
                </c:pt>
                <c:pt idx="2911">
                  <c:v>48.381666666666668</c:v>
                </c:pt>
                <c:pt idx="2912">
                  <c:v>48.553333333333327</c:v>
                </c:pt>
                <c:pt idx="2913">
                  <c:v>48.656666666666666</c:v>
                </c:pt>
                <c:pt idx="2914">
                  <c:v>48.68333333333333</c:v>
                </c:pt>
                <c:pt idx="2915">
                  <c:v>48.893333333333331</c:v>
                </c:pt>
                <c:pt idx="2916">
                  <c:v>48.894999999999996</c:v>
                </c:pt>
                <c:pt idx="2917">
                  <c:v>48.994999999999997</c:v>
                </c:pt>
                <c:pt idx="2918">
                  <c:v>49.00333333333333</c:v>
                </c:pt>
                <c:pt idx="2919">
                  <c:v>49.169999999999995</c:v>
                </c:pt>
                <c:pt idx="2920">
                  <c:v>49.481666666666669</c:v>
                </c:pt>
                <c:pt idx="2921">
                  <c:v>49.618333333333332</c:v>
                </c:pt>
                <c:pt idx="2922">
                  <c:v>49.863333333333337</c:v>
                </c:pt>
                <c:pt idx="2923">
                  <c:v>49.863333333333337</c:v>
                </c:pt>
                <c:pt idx="2924">
                  <c:v>49.863333333333337</c:v>
                </c:pt>
                <c:pt idx="2925">
                  <c:v>49.863333333333337</c:v>
                </c:pt>
                <c:pt idx="2926">
                  <c:v>49.863333333333337</c:v>
                </c:pt>
                <c:pt idx="2927">
                  <c:v>49.875</c:v>
                </c:pt>
                <c:pt idx="2928">
                  <c:v>50.26</c:v>
                </c:pt>
                <c:pt idx="2929">
                  <c:v>50.32</c:v>
                </c:pt>
                <c:pt idx="2930">
                  <c:v>50.32</c:v>
                </c:pt>
                <c:pt idx="2931">
                  <c:v>50.940000000000005</c:v>
                </c:pt>
                <c:pt idx="2932">
                  <c:v>51.059999999999995</c:v>
                </c:pt>
                <c:pt idx="2933">
                  <c:v>51.148333333333333</c:v>
                </c:pt>
                <c:pt idx="2934">
                  <c:v>51.276666666666664</c:v>
                </c:pt>
                <c:pt idx="2935">
                  <c:v>51.95</c:v>
                </c:pt>
                <c:pt idx="2936">
                  <c:v>52.07</c:v>
                </c:pt>
                <c:pt idx="2937">
                  <c:v>52.166666666666664</c:v>
                </c:pt>
                <c:pt idx="2938">
                  <c:v>52.166666666666664</c:v>
                </c:pt>
                <c:pt idx="2939">
                  <c:v>52.166666666666664</c:v>
                </c:pt>
                <c:pt idx="2940">
                  <c:v>52.166666666666664</c:v>
                </c:pt>
                <c:pt idx="2941">
                  <c:v>52.166666666666664</c:v>
                </c:pt>
                <c:pt idx="2942">
                  <c:v>52.166666666666664</c:v>
                </c:pt>
                <c:pt idx="2943">
                  <c:v>52.166666666666664</c:v>
                </c:pt>
                <c:pt idx="2944">
                  <c:v>52.166666666666664</c:v>
                </c:pt>
                <c:pt idx="2945">
                  <c:v>52.166666666666664</c:v>
                </c:pt>
                <c:pt idx="2946">
                  <c:v>52.366666666666667</c:v>
                </c:pt>
                <c:pt idx="2947">
                  <c:v>52.403333333333329</c:v>
                </c:pt>
                <c:pt idx="2948">
                  <c:v>52.555</c:v>
                </c:pt>
                <c:pt idx="2949">
                  <c:v>52.715000000000003</c:v>
                </c:pt>
                <c:pt idx="2950">
                  <c:v>52.78</c:v>
                </c:pt>
                <c:pt idx="2951">
                  <c:v>52.908333333333331</c:v>
                </c:pt>
                <c:pt idx="2952">
                  <c:v>52.908333333333331</c:v>
                </c:pt>
                <c:pt idx="2953">
                  <c:v>52.908333333333331</c:v>
                </c:pt>
                <c:pt idx="2954">
                  <c:v>52.965000000000003</c:v>
                </c:pt>
                <c:pt idx="2955">
                  <c:v>53.455000000000005</c:v>
                </c:pt>
                <c:pt idx="2956">
                  <c:v>53.508333333333333</c:v>
                </c:pt>
                <c:pt idx="2957">
                  <c:v>53.858333333333334</c:v>
                </c:pt>
                <c:pt idx="2958">
                  <c:v>53.888333333333335</c:v>
                </c:pt>
                <c:pt idx="2959">
                  <c:v>53.96</c:v>
                </c:pt>
                <c:pt idx="2960">
                  <c:v>54.098333333333336</c:v>
                </c:pt>
                <c:pt idx="2961">
                  <c:v>54.153333333333329</c:v>
                </c:pt>
                <c:pt idx="2962">
                  <c:v>54.244999999999997</c:v>
                </c:pt>
                <c:pt idx="2963">
                  <c:v>54.305</c:v>
                </c:pt>
                <c:pt idx="2964">
                  <c:v>54.494999999999997</c:v>
                </c:pt>
                <c:pt idx="2965">
                  <c:v>54.521666666666668</c:v>
                </c:pt>
                <c:pt idx="2966">
                  <c:v>54.531666666666666</c:v>
                </c:pt>
                <c:pt idx="2967">
                  <c:v>54.891666666666666</c:v>
                </c:pt>
                <c:pt idx="2968">
                  <c:v>54.891666666666666</c:v>
                </c:pt>
                <c:pt idx="2969">
                  <c:v>54.986666666666665</c:v>
                </c:pt>
                <c:pt idx="2970">
                  <c:v>54.986666666666665</c:v>
                </c:pt>
                <c:pt idx="2971">
                  <c:v>54.986666666666665</c:v>
                </c:pt>
                <c:pt idx="2972">
                  <c:v>54.986666666666665</c:v>
                </c:pt>
                <c:pt idx="2973">
                  <c:v>54.986666666666665</c:v>
                </c:pt>
                <c:pt idx="2974">
                  <c:v>54.986666666666665</c:v>
                </c:pt>
                <c:pt idx="2975">
                  <c:v>54.986666666666665</c:v>
                </c:pt>
                <c:pt idx="2976">
                  <c:v>54.986666666666665</c:v>
                </c:pt>
                <c:pt idx="2977">
                  <c:v>55.331666666666671</c:v>
                </c:pt>
                <c:pt idx="2978">
                  <c:v>55.626666666666665</c:v>
                </c:pt>
                <c:pt idx="2979">
                  <c:v>55.658333333333331</c:v>
                </c:pt>
                <c:pt idx="2980">
                  <c:v>55.661666666666662</c:v>
                </c:pt>
                <c:pt idx="2981">
                  <c:v>55.676666666666662</c:v>
                </c:pt>
                <c:pt idx="2982">
                  <c:v>55.676666666666662</c:v>
                </c:pt>
                <c:pt idx="2983">
                  <c:v>55.905000000000001</c:v>
                </c:pt>
                <c:pt idx="2984">
                  <c:v>55.96</c:v>
                </c:pt>
                <c:pt idx="2985">
                  <c:v>56.041666666666664</c:v>
                </c:pt>
                <c:pt idx="2986">
                  <c:v>56.044999999999995</c:v>
                </c:pt>
                <c:pt idx="2987">
                  <c:v>56.134999999999998</c:v>
                </c:pt>
                <c:pt idx="2988">
                  <c:v>56.428333333333327</c:v>
                </c:pt>
                <c:pt idx="2989">
                  <c:v>57.09</c:v>
                </c:pt>
                <c:pt idx="2990">
                  <c:v>57.178333333333327</c:v>
                </c:pt>
                <c:pt idx="2991">
                  <c:v>57.215000000000003</c:v>
                </c:pt>
                <c:pt idx="2992">
                  <c:v>57.215000000000003</c:v>
                </c:pt>
                <c:pt idx="2993">
                  <c:v>58.230000000000004</c:v>
                </c:pt>
                <c:pt idx="2994">
                  <c:v>58.393333333333331</c:v>
                </c:pt>
                <c:pt idx="2995">
                  <c:v>58.43833333333334</c:v>
                </c:pt>
                <c:pt idx="2996">
                  <c:v>58.43833333333334</c:v>
                </c:pt>
                <c:pt idx="2997">
                  <c:v>58.43833333333334</c:v>
                </c:pt>
                <c:pt idx="2998">
                  <c:v>58.43833333333334</c:v>
                </c:pt>
                <c:pt idx="2999">
                  <c:v>58.43833333333334</c:v>
                </c:pt>
                <c:pt idx="3000">
                  <c:v>58.47</c:v>
                </c:pt>
                <c:pt idx="3001">
                  <c:v>58.47</c:v>
                </c:pt>
                <c:pt idx="3002">
                  <c:v>58.47</c:v>
                </c:pt>
                <c:pt idx="3003">
                  <c:v>58.513333333333335</c:v>
                </c:pt>
                <c:pt idx="3004">
                  <c:v>59.328333333333333</c:v>
                </c:pt>
                <c:pt idx="3005">
                  <c:v>59.328333333333333</c:v>
                </c:pt>
                <c:pt idx="3006">
                  <c:v>59.328333333333333</c:v>
                </c:pt>
                <c:pt idx="3007">
                  <c:v>59.328333333333333</c:v>
                </c:pt>
                <c:pt idx="3008">
                  <c:v>59.328333333333333</c:v>
                </c:pt>
                <c:pt idx="3009">
                  <c:v>59.328333333333333</c:v>
                </c:pt>
                <c:pt idx="3010">
                  <c:v>59.37833333333333</c:v>
                </c:pt>
                <c:pt idx="3011">
                  <c:v>59.37833333333333</c:v>
                </c:pt>
                <c:pt idx="3012">
                  <c:v>59.523333333333333</c:v>
                </c:pt>
                <c:pt idx="3013">
                  <c:v>59.57</c:v>
                </c:pt>
                <c:pt idx="3014">
                  <c:v>59.57</c:v>
                </c:pt>
                <c:pt idx="3015">
                  <c:v>59.57</c:v>
                </c:pt>
                <c:pt idx="3016">
                  <c:v>59.62833333333333</c:v>
                </c:pt>
                <c:pt idx="3017">
                  <c:v>59.681666666666665</c:v>
                </c:pt>
                <c:pt idx="3018">
                  <c:v>59.983333333333334</c:v>
                </c:pt>
                <c:pt idx="3019">
                  <c:v>60.03</c:v>
                </c:pt>
                <c:pt idx="3020">
                  <c:v>60.18666666666666</c:v>
                </c:pt>
                <c:pt idx="3021">
                  <c:v>60.473333333333336</c:v>
                </c:pt>
                <c:pt idx="3022">
                  <c:v>60.725000000000001</c:v>
                </c:pt>
                <c:pt idx="3023">
                  <c:v>61.059999999999995</c:v>
                </c:pt>
                <c:pt idx="3024">
                  <c:v>61.196666666666673</c:v>
                </c:pt>
                <c:pt idx="3025">
                  <c:v>61.31166666666666</c:v>
                </c:pt>
                <c:pt idx="3026">
                  <c:v>61.51</c:v>
                </c:pt>
                <c:pt idx="3027">
                  <c:v>61.521666666666668</c:v>
                </c:pt>
                <c:pt idx="3028">
                  <c:v>61.738333333333337</c:v>
                </c:pt>
                <c:pt idx="3029">
                  <c:v>61.914999999999999</c:v>
                </c:pt>
                <c:pt idx="3030">
                  <c:v>62.323333333333338</c:v>
                </c:pt>
                <c:pt idx="3031">
                  <c:v>62.465000000000003</c:v>
                </c:pt>
                <c:pt idx="3032">
                  <c:v>62.698333333333338</c:v>
                </c:pt>
                <c:pt idx="3033">
                  <c:v>62.89</c:v>
                </c:pt>
                <c:pt idx="3034">
                  <c:v>62.891666666666666</c:v>
                </c:pt>
                <c:pt idx="3035">
                  <c:v>63.201666666666668</c:v>
                </c:pt>
                <c:pt idx="3036">
                  <c:v>63.516666666666666</c:v>
                </c:pt>
                <c:pt idx="3037">
                  <c:v>63.63</c:v>
                </c:pt>
                <c:pt idx="3038">
                  <c:v>63.966666666666669</c:v>
                </c:pt>
                <c:pt idx="3039">
                  <c:v>63.966666666666669</c:v>
                </c:pt>
                <c:pt idx="3040">
                  <c:v>65.103333333333325</c:v>
                </c:pt>
                <c:pt idx="3041">
                  <c:v>66.461666666666659</c:v>
                </c:pt>
                <c:pt idx="3042">
                  <c:v>66.461666666666659</c:v>
                </c:pt>
                <c:pt idx="3043">
                  <c:v>66.474999999999994</c:v>
                </c:pt>
                <c:pt idx="3044">
                  <c:v>67.099999999999994</c:v>
                </c:pt>
                <c:pt idx="3045">
                  <c:v>67.625</c:v>
                </c:pt>
                <c:pt idx="3046">
                  <c:v>67.813333333333333</c:v>
                </c:pt>
                <c:pt idx="3047">
                  <c:v>69.025000000000006</c:v>
                </c:pt>
                <c:pt idx="3048">
                  <c:v>69.326666666666668</c:v>
                </c:pt>
                <c:pt idx="3049">
                  <c:v>69.964999999999989</c:v>
                </c:pt>
                <c:pt idx="3050">
                  <c:v>70.091666666666669</c:v>
                </c:pt>
                <c:pt idx="3051">
                  <c:v>70.963333333333338</c:v>
                </c:pt>
                <c:pt idx="3052">
                  <c:v>71.00833333333334</c:v>
                </c:pt>
                <c:pt idx="3053">
                  <c:v>71.058333333333337</c:v>
                </c:pt>
                <c:pt idx="3054">
                  <c:v>71.150000000000006</c:v>
                </c:pt>
                <c:pt idx="3055">
                  <c:v>71.813333333333333</c:v>
                </c:pt>
                <c:pt idx="3056">
                  <c:v>71.914999999999992</c:v>
                </c:pt>
                <c:pt idx="3057">
                  <c:v>72.025000000000006</c:v>
                </c:pt>
                <c:pt idx="3058">
                  <c:v>72.025000000000006</c:v>
                </c:pt>
                <c:pt idx="3059">
                  <c:v>72.11999999999999</c:v>
                </c:pt>
                <c:pt idx="3060">
                  <c:v>72.605000000000004</c:v>
                </c:pt>
                <c:pt idx="3061">
                  <c:v>73.150000000000006</c:v>
                </c:pt>
                <c:pt idx="3062">
                  <c:v>73.50833333333334</c:v>
                </c:pt>
                <c:pt idx="3063">
                  <c:v>74.158333333333331</c:v>
                </c:pt>
                <c:pt idx="3064">
                  <c:v>74.178333333333327</c:v>
                </c:pt>
                <c:pt idx="3065">
                  <c:v>74.178333333333327</c:v>
                </c:pt>
                <c:pt idx="3066">
                  <c:v>74.454999999999998</c:v>
                </c:pt>
                <c:pt idx="3067">
                  <c:v>75.27</c:v>
                </c:pt>
                <c:pt idx="3068">
                  <c:v>75.683333333333337</c:v>
                </c:pt>
                <c:pt idx="3069">
                  <c:v>77.180000000000007</c:v>
                </c:pt>
                <c:pt idx="3070">
                  <c:v>77.228333333333325</c:v>
                </c:pt>
                <c:pt idx="3071">
                  <c:v>77.664999999999992</c:v>
                </c:pt>
                <c:pt idx="3072">
                  <c:v>77.86</c:v>
                </c:pt>
                <c:pt idx="3073">
                  <c:v>77.908333333333331</c:v>
                </c:pt>
                <c:pt idx="3074">
                  <c:v>78.073333333333323</c:v>
                </c:pt>
                <c:pt idx="3075">
                  <c:v>78.273333333333326</c:v>
                </c:pt>
                <c:pt idx="3076">
                  <c:v>78.538333333333341</c:v>
                </c:pt>
                <c:pt idx="3077">
                  <c:v>78.688333333333333</c:v>
                </c:pt>
                <c:pt idx="3078">
                  <c:v>78.813333333333333</c:v>
                </c:pt>
                <c:pt idx="3079">
                  <c:v>79.164999999999992</c:v>
                </c:pt>
                <c:pt idx="3080">
                  <c:v>79.581666666666663</c:v>
                </c:pt>
                <c:pt idx="3081">
                  <c:v>80.064999999999998</c:v>
                </c:pt>
                <c:pt idx="3082">
                  <c:v>80.148333333333326</c:v>
                </c:pt>
                <c:pt idx="3083">
                  <c:v>80.236666666666665</c:v>
                </c:pt>
                <c:pt idx="3084">
                  <c:v>80.286666666666662</c:v>
                </c:pt>
                <c:pt idx="3085">
                  <c:v>80.311666666666667</c:v>
                </c:pt>
                <c:pt idx="3086">
                  <c:v>80.311666666666667</c:v>
                </c:pt>
                <c:pt idx="3087">
                  <c:v>80.311666666666667</c:v>
                </c:pt>
                <c:pt idx="3088">
                  <c:v>80.646666666666675</c:v>
                </c:pt>
                <c:pt idx="3089">
                  <c:v>81.368333333333339</c:v>
                </c:pt>
                <c:pt idx="3090">
                  <c:v>81.393333333333345</c:v>
                </c:pt>
                <c:pt idx="3091">
                  <c:v>81.421666666666667</c:v>
                </c:pt>
                <c:pt idx="3092">
                  <c:v>81.650000000000006</c:v>
                </c:pt>
                <c:pt idx="3093">
                  <c:v>81.823333333333323</c:v>
                </c:pt>
                <c:pt idx="3094">
                  <c:v>81.823333333333323</c:v>
                </c:pt>
                <c:pt idx="3095">
                  <c:v>82.048333333333332</c:v>
                </c:pt>
                <c:pt idx="3096">
                  <c:v>82.048333333333332</c:v>
                </c:pt>
                <c:pt idx="3097">
                  <c:v>82.071666666666673</c:v>
                </c:pt>
                <c:pt idx="3098">
                  <c:v>82.916666666666671</c:v>
                </c:pt>
                <c:pt idx="3099">
                  <c:v>82.93</c:v>
                </c:pt>
                <c:pt idx="3100">
                  <c:v>83.12833333333333</c:v>
                </c:pt>
                <c:pt idx="3101">
                  <c:v>83.12833333333333</c:v>
                </c:pt>
                <c:pt idx="3102">
                  <c:v>83.12833333333333</c:v>
                </c:pt>
                <c:pt idx="3103">
                  <c:v>83.12833333333333</c:v>
                </c:pt>
                <c:pt idx="3104">
                  <c:v>83.12833333333333</c:v>
                </c:pt>
                <c:pt idx="3105">
                  <c:v>83.12833333333333</c:v>
                </c:pt>
                <c:pt idx="3106">
                  <c:v>83.598333333333329</c:v>
                </c:pt>
                <c:pt idx="3107">
                  <c:v>83.858333333333334</c:v>
                </c:pt>
                <c:pt idx="3108">
                  <c:v>83.858333333333334</c:v>
                </c:pt>
                <c:pt idx="3109">
                  <c:v>83.978333333333325</c:v>
                </c:pt>
                <c:pt idx="3110">
                  <c:v>84.153333333333336</c:v>
                </c:pt>
                <c:pt idx="3111">
                  <c:v>84.42</c:v>
                </c:pt>
                <c:pt idx="3112">
                  <c:v>84.42</c:v>
                </c:pt>
                <c:pt idx="3113">
                  <c:v>84.42</c:v>
                </c:pt>
                <c:pt idx="3114">
                  <c:v>84.481666666666655</c:v>
                </c:pt>
                <c:pt idx="3115">
                  <c:v>84.545000000000002</c:v>
                </c:pt>
                <c:pt idx="3116">
                  <c:v>84.545000000000002</c:v>
                </c:pt>
                <c:pt idx="3117">
                  <c:v>85.64</c:v>
                </c:pt>
                <c:pt idx="3118">
                  <c:v>85.64</c:v>
                </c:pt>
                <c:pt idx="3119">
                  <c:v>85.958333333333329</c:v>
                </c:pt>
                <c:pt idx="3120">
                  <c:v>86.045000000000002</c:v>
                </c:pt>
                <c:pt idx="3121">
                  <c:v>86.045000000000002</c:v>
                </c:pt>
                <c:pt idx="3122">
                  <c:v>86.045000000000002</c:v>
                </c:pt>
                <c:pt idx="3123">
                  <c:v>86.49666666666667</c:v>
                </c:pt>
                <c:pt idx="3124">
                  <c:v>86.49666666666667</c:v>
                </c:pt>
                <c:pt idx="3125">
                  <c:v>86.49666666666667</c:v>
                </c:pt>
                <c:pt idx="3126">
                  <c:v>86.49666666666667</c:v>
                </c:pt>
                <c:pt idx="3127">
                  <c:v>86.53</c:v>
                </c:pt>
                <c:pt idx="3128">
                  <c:v>86.53</c:v>
                </c:pt>
                <c:pt idx="3129">
                  <c:v>86.53</c:v>
                </c:pt>
                <c:pt idx="3130">
                  <c:v>86.53</c:v>
                </c:pt>
                <c:pt idx="3131">
                  <c:v>86.53</c:v>
                </c:pt>
                <c:pt idx="3132">
                  <c:v>86.53</c:v>
                </c:pt>
                <c:pt idx="3133">
                  <c:v>86.53</c:v>
                </c:pt>
                <c:pt idx="3134">
                  <c:v>86.53</c:v>
                </c:pt>
                <c:pt idx="3135">
                  <c:v>86.53</c:v>
                </c:pt>
                <c:pt idx="3136">
                  <c:v>86.53</c:v>
                </c:pt>
                <c:pt idx="3137">
                  <c:v>86.53</c:v>
                </c:pt>
                <c:pt idx="3138">
                  <c:v>86.53</c:v>
                </c:pt>
                <c:pt idx="3139">
                  <c:v>86.53</c:v>
                </c:pt>
                <c:pt idx="3140">
                  <c:v>86.53</c:v>
                </c:pt>
                <c:pt idx="3141">
                  <c:v>86.53</c:v>
                </c:pt>
                <c:pt idx="3142">
                  <c:v>86.575000000000003</c:v>
                </c:pt>
                <c:pt idx="3143">
                  <c:v>86.575000000000003</c:v>
                </c:pt>
                <c:pt idx="3144">
                  <c:v>86.656666666666666</c:v>
                </c:pt>
                <c:pt idx="3145">
                  <c:v>87.2</c:v>
                </c:pt>
                <c:pt idx="3146">
                  <c:v>87.283333333333331</c:v>
                </c:pt>
                <c:pt idx="3147">
                  <c:v>87.706666666666663</c:v>
                </c:pt>
                <c:pt idx="3148">
                  <c:v>88.066666666666663</c:v>
                </c:pt>
                <c:pt idx="3149">
                  <c:v>88.206666666666663</c:v>
                </c:pt>
                <c:pt idx="3150">
                  <c:v>89.186666666666667</c:v>
                </c:pt>
                <c:pt idx="3151">
                  <c:v>89.218333333333334</c:v>
                </c:pt>
                <c:pt idx="3152">
                  <c:v>89.581666666666663</c:v>
                </c:pt>
                <c:pt idx="3153">
                  <c:v>89.826666666666668</c:v>
                </c:pt>
                <c:pt idx="3154">
                  <c:v>90.078333333333333</c:v>
                </c:pt>
                <c:pt idx="3155">
                  <c:v>90.078333333333333</c:v>
                </c:pt>
                <c:pt idx="3156">
                  <c:v>90.078333333333333</c:v>
                </c:pt>
                <c:pt idx="3157">
                  <c:v>90.11</c:v>
                </c:pt>
                <c:pt idx="3158">
                  <c:v>90.11</c:v>
                </c:pt>
                <c:pt idx="3159">
                  <c:v>90.11</c:v>
                </c:pt>
                <c:pt idx="3160">
                  <c:v>90.11</c:v>
                </c:pt>
                <c:pt idx="3161">
                  <c:v>90.11</c:v>
                </c:pt>
                <c:pt idx="3162">
                  <c:v>90.11</c:v>
                </c:pt>
                <c:pt idx="3163">
                  <c:v>90.11</c:v>
                </c:pt>
                <c:pt idx="3164">
                  <c:v>90.11</c:v>
                </c:pt>
                <c:pt idx="3165">
                  <c:v>90.11</c:v>
                </c:pt>
                <c:pt idx="3166">
                  <c:v>90.11</c:v>
                </c:pt>
                <c:pt idx="3167">
                  <c:v>90.11</c:v>
                </c:pt>
                <c:pt idx="3168">
                  <c:v>90.11</c:v>
                </c:pt>
                <c:pt idx="3169">
                  <c:v>90.146666666666675</c:v>
                </c:pt>
                <c:pt idx="3170">
                  <c:v>91.035000000000011</c:v>
                </c:pt>
                <c:pt idx="3171">
                  <c:v>91.168333333333337</c:v>
                </c:pt>
                <c:pt idx="3172">
                  <c:v>91.213333333333338</c:v>
                </c:pt>
                <c:pt idx="3173">
                  <c:v>92.296666666666667</c:v>
                </c:pt>
                <c:pt idx="3174">
                  <c:v>93.653333333333336</c:v>
                </c:pt>
                <c:pt idx="3175">
                  <c:v>93.88000000000001</c:v>
                </c:pt>
                <c:pt idx="3176">
                  <c:v>93.916666666666671</c:v>
                </c:pt>
                <c:pt idx="3177">
                  <c:v>93.916666666666671</c:v>
                </c:pt>
                <c:pt idx="3178">
                  <c:v>93.916666666666671</c:v>
                </c:pt>
                <c:pt idx="3179">
                  <c:v>94.086666666666659</c:v>
                </c:pt>
                <c:pt idx="3180">
                  <c:v>97.518333333333345</c:v>
                </c:pt>
                <c:pt idx="3181">
                  <c:v>98.585000000000008</c:v>
                </c:pt>
                <c:pt idx="3182">
                  <c:v>99.531666666666666</c:v>
                </c:pt>
                <c:pt idx="3183">
                  <c:v>100.03333333333333</c:v>
                </c:pt>
                <c:pt idx="3184">
                  <c:v>100.41166666666666</c:v>
                </c:pt>
              </c:numCache>
            </c:numRef>
          </c:xVal>
          <c:yVal>
            <c:numRef>
              <c:f>'Daozhen Gelao and Miao-14606586'!$Y$2:$Y$3186</c:f>
              <c:numCache>
                <c:formatCode>General</c:formatCode>
                <c:ptCount val="3185"/>
                <c:pt idx="0">
                  <c:v>0.14349813748730106</c:v>
                </c:pt>
                <c:pt idx="1">
                  <c:v>0.28699627497460212</c:v>
                </c:pt>
                <c:pt idx="2">
                  <c:v>0.43049441246190318</c:v>
                </c:pt>
                <c:pt idx="3">
                  <c:v>0.57399254994920423</c:v>
                </c:pt>
                <c:pt idx="4">
                  <c:v>0.71749068743650524</c:v>
                </c:pt>
                <c:pt idx="5">
                  <c:v>0.86098882492380635</c:v>
                </c:pt>
                <c:pt idx="6">
                  <c:v>1.0044869624111072</c:v>
                </c:pt>
                <c:pt idx="7">
                  <c:v>1.0252285811039621</c:v>
                </c:pt>
                <c:pt idx="8">
                  <c:v>1.1687267185912631</c:v>
                </c:pt>
                <c:pt idx="9">
                  <c:v>1.3122248560785641</c:v>
                </c:pt>
                <c:pt idx="10">
                  <c:v>1.4557229935658653</c:v>
                </c:pt>
                <c:pt idx="11">
                  <c:v>1.4773112089400611</c:v>
                </c:pt>
                <c:pt idx="12">
                  <c:v>1.4866237724348121</c:v>
                </c:pt>
                <c:pt idx="13">
                  <c:v>1.4959363359295632</c:v>
                </c:pt>
                <c:pt idx="14">
                  <c:v>1.5052488994243143</c:v>
                </c:pt>
                <c:pt idx="15">
                  <c:v>1.5145614629190653</c:v>
                </c:pt>
                <c:pt idx="16">
                  <c:v>1.5238740264138164</c:v>
                </c:pt>
                <c:pt idx="17">
                  <c:v>1.5331865899085675</c:v>
                </c:pt>
                <c:pt idx="18">
                  <c:v>1.5424991534033186</c:v>
                </c:pt>
                <c:pt idx="19">
                  <c:v>1.6859972908906198</c:v>
                </c:pt>
                <c:pt idx="20">
                  <c:v>1.709701997968168</c:v>
                </c:pt>
                <c:pt idx="21">
                  <c:v>1.853200135455469</c:v>
                </c:pt>
                <c:pt idx="22">
                  <c:v>1.99669827294277</c:v>
                </c:pt>
                <c:pt idx="23">
                  <c:v>2.1401964104300708</c:v>
                </c:pt>
                <c:pt idx="24">
                  <c:v>2.1613613274635965</c:v>
                </c:pt>
                <c:pt idx="25">
                  <c:v>2.3048594649508973</c:v>
                </c:pt>
                <c:pt idx="26">
                  <c:v>2.3306806637317981</c:v>
                </c:pt>
                <c:pt idx="27">
                  <c:v>2.4741788012190993</c:v>
                </c:pt>
                <c:pt idx="28">
                  <c:v>2.6176769387064001</c:v>
                </c:pt>
                <c:pt idx="29">
                  <c:v>2.6388418557399254</c:v>
                </c:pt>
                <c:pt idx="30">
                  <c:v>2.6561970877074161</c:v>
                </c:pt>
                <c:pt idx="31">
                  <c:v>2.6938706400270909</c:v>
                </c:pt>
                <c:pt idx="32">
                  <c:v>2.7150355570606166</c:v>
                </c:pt>
                <c:pt idx="33">
                  <c:v>2.7450897392482223</c:v>
                </c:pt>
                <c:pt idx="34">
                  <c:v>2.8885878767355231</c:v>
                </c:pt>
                <c:pt idx="35">
                  <c:v>3.0320860142228243</c:v>
                </c:pt>
                <c:pt idx="36">
                  <c:v>3.1755841517101251</c:v>
                </c:pt>
                <c:pt idx="37">
                  <c:v>3.3190822891974259</c:v>
                </c:pt>
                <c:pt idx="38">
                  <c:v>3.3406705045716216</c:v>
                </c:pt>
                <c:pt idx="39">
                  <c:v>3.3614121232644769</c:v>
                </c:pt>
                <c:pt idx="40">
                  <c:v>3.3791906535726381</c:v>
                </c:pt>
                <c:pt idx="41">
                  <c:v>3.4168642058923129</c:v>
                </c:pt>
                <c:pt idx="42">
                  <c:v>3.5603623433796141</c:v>
                </c:pt>
                <c:pt idx="43">
                  <c:v>3.7038604808669149</c:v>
                </c:pt>
                <c:pt idx="44">
                  <c:v>3.7216390111750766</c:v>
                </c:pt>
                <c:pt idx="45">
                  <c:v>3.7394175414832374</c:v>
                </c:pt>
                <c:pt idx="46">
                  <c:v>3.7610057568574327</c:v>
                </c:pt>
                <c:pt idx="47">
                  <c:v>3.9045038943447339</c:v>
                </c:pt>
                <c:pt idx="48">
                  <c:v>3.9256688113782592</c:v>
                </c:pt>
                <c:pt idx="49">
                  <c:v>4.0691669488655604</c:v>
                </c:pt>
                <c:pt idx="50">
                  <c:v>4.0928716559431084</c:v>
                </c:pt>
                <c:pt idx="51">
                  <c:v>4.1165763630206564</c:v>
                </c:pt>
                <c:pt idx="52">
                  <c:v>4.1428208601422281</c:v>
                </c:pt>
                <c:pt idx="53">
                  <c:v>4.1635624788350833</c:v>
                </c:pt>
                <c:pt idx="54">
                  <c:v>4.2012360311547576</c:v>
                </c:pt>
                <c:pt idx="55">
                  <c:v>4.2185912631222484</c:v>
                </c:pt>
                <c:pt idx="56">
                  <c:v>4.2359464950897392</c:v>
                </c:pt>
                <c:pt idx="57">
                  <c:v>4.2566881137825936</c:v>
                </c:pt>
                <c:pt idx="58">
                  <c:v>4.4001862512698953</c:v>
                </c:pt>
                <c:pt idx="59">
                  <c:v>4.4217744666440906</c:v>
                </c:pt>
                <c:pt idx="60">
                  <c:v>4.4429393836776159</c:v>
                </c:pt>
                <c:pt idx="61">
                  <c:v>4.4636810023704703</c:v>
                </c:pt>
                <c:pt idx="62">
                  <c:v>4.4848459194039956</c:v>
                </c:pt>
                <c:pt idx="63">
                  <c:v>4.5064341347781918</c:v>
                </c:pt>
                <c:pt idx="64">
                  <c:v>4.5275990518117171</c:v>
                </c:pt>
                <c:pt idx="65">
                  <c:v>4.5487639688452424</c:v>
                </c:pt>
                <c:pt idx="66">
                  <c:v>4.5699288858787668</c:v>
                </c:pt>
                <c:pt idx="67">
                  <c:v>4.5910938029122921</c:v>
                </c:pt>
                <c:pt idx="68">
                  <c:v>4.6122587199458183</c:v>
                </c:pt>
                <c:pt idx="69">
                  <c:v>4.6338469353200136</c:v>
                </c:pt>
                <c:pt idx="70">
                  <c:v>4.6639011175076188</c:v>
                </c:pt>
                <c:pt idx="71">
                  <c:v>4.6732136810023706</c:v>
                </c:pt>
                <c:pt idx="72">
                  <c:v>4.6943785980358959</c:v>
                </c:pt>
                <c:pt idx="73">
                  <c:v>4.7036911615306467</c:v>
                </c:pt>
                <c:pt idx="74">
                  <c:v>4.724856078564172</c:v>
                </c:pt>
                <c:pt idx="75">
                  <c:v>4.7460209955976973</c:v>
                </c:pt>
                <c:pt idx="76">
                  <c:v>4.7671859126312217</c:v>
                </c:pt>
                <c:pt idx="77">
                  <c:v>4.7883508296647479</c:v>
                </c:pt>
                <c:pt idx="78">
                  <c:v>4.8095157466982732</c:v>
                </c:pt>
                <c:pt idx="79">
                  <c:v>4.8302573653911276</c:v>
                </c:pt>
                <c:pt idx="80">
                  <c:v>4.8603115475787337</c:v>
                </c:pt>
                <c:pt idx="81">
                  <c:v>5.0038096850660345</c:v>
                </c:pt>
                <c:pt idx="82">
                  <c:v>5.0338638672536407</c:v>
                </c:pt>
                <c:pt idx="83">
                  <c:v>5.0639180494412459</c:v>
                </c:pt>
                <c:pt idx="84">
                  <c:v>5.0846596681341012</c:v>
                </c:pt>
                <c:pt idx="85">
                  <c:v>5.1083643752116492</c:v>
                </c:pt>
                <c:pt idx="86">
                  <c:v>5.1384185573992545</c:v>
                </c:pt>
                <c:pt idx="87">
                  <c:v>5.1561970877074161</c:v>
                </c:pt>
                <c:pt idx="88">
                  <c:v>5.1735523196749069</c:v>
                </c:pt>
                <c:pt idx="89">
                  <c:v>5.1972570267524549</c:v>
                </c:pt>
                <c:pt idx="90">
                  <c:v>5.3407551642397566</c:v>
                </c:pt>
                <c:pt idx="91">
                  <c:v>5.4842533017270574</c:v>
                </c:pt>
                <c:pt idx="92">
                  <c:v>5.5058415171012527</c:v>
                </c:pt>
                <c:pt idx="93">
                  <c:v>5.5274297324754489</c:v>
                </c:pt>
                <c:pt idx="94">
                  <c:v>5.5532509312563496</c:v>
                </c:pt>
                <c:pt idx="95">
                  <c:v>5.573992549949204</c:v>
                </c:pt>
                <c:pt idx="96">
                  <c:v>5.5947341686420593</c:v>
                </c:pt>
                <c:pt idx="97">
                  <c:v>5.6184388757196073</c:v>
                </c:pt>
                <c:pt idx="98">
                  <c:v>5.6484930579072135</c:v>
                </c:pt>
                <c:pt idx="99">
                  <c:v>5.6658482898747042</c:v>
                </c:pt>
                <c:pt idx="100">
                  <c:v>5.6865899085675586</c:v>
                </c:pt>
                <c:pt idx="101">
                  <c:v>5.7043684388757194</c:v>
                </c:pt>
                <c:pt idx="102">
                  <c:v>5.7251100575685738</c:v>
                </c:pt>
                <c:pt idx="103">
                  <c:v>5.7344226210633256</c:v>
                </c:pt>
                <c:pt idx="104">
                  <c:v>5.75516423975618</c:v>
                </c:pt>
                <c:pt idx="105">
                  <c:v>5.7644768032509317</c:v>
                </c:pt>
                <c:pt idx="106">
                  <c:v>5.7852184219437861</c:v>
                </c:pt>
                <c:pt idx="107">
                  <c:v>5.794530985438537</c:v>
                </c:pt>
                <c:pt idx="108">
                  <c:v>5.8161192008127323</c:v>
                </c:pt>
                <c:pt idx="109">
                  <c:v>5.8377074161869285</c:v>
                </c:pt>
                <c:pt idx="110">
                  <c:v>5.8635286149678292</c:v>
                </c:pt>
                <c:pt idx="111">
                  <c:v>5.8813071452759909</c:v>
                </c:pt>
                <c:pt idx="112">
                  <c:v>5.9020487639688453</c:v>
                </c:pt>
                <c:pt idx="113">
                  <c:v>5.9236369793430406</c:v>
                </c:pt>
                <c:pt idx="114">
                  <c:v>5.9536911615306467</c:v>
                </c:pt>
                <c:pt idx="115">
                  <c:v>5.9744327802235011</c:v>
                </c:pt>
                <c:pt idx="116">
                  <c:v>6.0044869624111072</c:v>
                </c:pt>
                <c:pt idx="117">
                  <c:v>6.0421605147307824</c:v>
                </c:pt>
                <c:pt idx="118">
                  <c:v>6.0684050118523531</c:v>
                </c:pt>
                <c:pt idx="119">
                  <c:v>6.0921097189299021</c:v>
                </c:pt>
                <c:pt idx="120">
                  <c:v>6.1158144260074501</c:v>
                </c:pt>
                <c:pt idx="121">
                  <c:v>6.1335929563156109</c:v>
                </c:pt>
                <c:pt idx="122">
                  <c:v>6.1513714866237725</c:v>
                </c:pt>
                <c:pt idx="123">
                  <c:v>6.1691500169319342</c:v>
                </c:pt>
                <c:pt idx="124">
                  <c:v>6.1784625804266851</c:v>
                </c:pt>
                <c:pt idx="125">
                  <c:v>6.1996274974602095</c:v>
                </c:pt>
                <c:pt idx="126">
                  <c:v>6.2207924144937348</c:v>
                </c:pt>
                <c:pt idx="127">
                  <c:v>6.241957331527261</c:v>
                </c:pt>
                <c:pt idx="128">
                  <c:v>6.3854554690145617</c:v>
                </c:pt>
                <c:pt idx="129">
                  <c:v>6.4061970877074161</c:v>
                </c:pt>
                <c:pt idx="130">
                  <c:v>6.4438706400270913</c:v>
                </c:pt>
                <c:pt idx="131">
                  <c:v>6.461649170335253</c:v>
                </c:pt>
                <c:pt idx="132">
                  <c:v>6.4853538774128001</c:v>
                </c:pt>
                <c:pt idx="133">
                  <c:v>6.5065187944463254</c:v>
                </c:pt>
                <c:pt idx="134">
                  <c:v>6.5276837114798507</c:v>
                </c:pt>
                <c:pt idx="135">
                  <c:v>6.5450389434473415</c:v>
                </c:pt>
                <c:pt idx="136">
                  <c:v>6.5623941754148323</c:v>
                </c:pt>
                <c:pt idx="137">
                  <c:v>6.5924483576024384</c:v>
                </c:pt>
                <c:pt idx="138">
                  <c:v>6.6102268879105992</c:v>
                </c:pt>
                <c:pt idx="139">
                  <c:v>6.62800541821876</c:v>
                </c:pt>
                <c:pt idx="140">
                  <c:v>6.6538266169996616</c:v>
                </c:pt>
                <c:pt idx="141">
                  <c:v>6.674568235692516</c:v>
                </c:pt>
                <c:pt idx="142">
                  <c:v>6.6838807991872669</c:v>
                </c:pt>
                <c:pt idx="143">
                  <c:v>6.7050457162207922</c:v>
                </c:pt>
                <c:pt idx="144">
                  <c:v>6.7350998984083974</c:v>
                </c:pt>
                <c:pt idx="145">
                  <c:v>6.7651540805960044</c:v>
                </c:pt>
                <c:pt idx="146">
                  <c:v>6.7863189976295297</c:v>
                </c:pt>
                <c:pt idx="147">
                  <c:v>6.8074839146630541</c:v>
                </c:pt>
                <c:pt idx="148">
                  <c:v>6.8282255333559094</c:v>
                </c:pt>
                <c:pt idx="149">
                  <c:v>6.8489671520487638</c:v>
                </c:pt>
                <c:pt idx="150">
                  <c:v>6.8582797155435156</c:v>
                </c:pt>
                <c:pt idx="151">
                  <c:v>6.87902133423637</c:v>
                </c:pt>
                <c:pt idx="152">
                  <c:v>6.8967998645445308</c:v>
                </c:pt>
                <c:pt idx="153">
                  <c:v>6.9175414832373852</c:v>
                </c:pt>
                <c:pt idx="154">
                  <c:v>6.9382831019302396</c:v>
                </c:pt>
                <c:pt idx="155">
                  <c:v>6.9590247206230957</c:v>
                </c:pt>
                <c:pt idx="156">
                  <c:v>6.9797663393159501</c:v>
                </c:pt>
                <c:pt idx="157">
                  <c:v>6.9971215712834409</c:v>
                </c:pt>
                <c:pt idx="158">
                  <c:v>7.0144768032509308</c:v>
                </c:pt>
                <c:pt idx="159">
                  <c:v>7.0318320352184216</c:v>
                </c:pt>
                <c:pt idx="160">
                  <c:v>7.052573653911276</c:v>
                </c:pt>
                <c:pt idx="161">
                  <c:v>7.0741618692854722</c:v>
                </c:pt>
                <c:pt idx="162">
                  <c:v>7.0957500846596675</c:v>
                </c:pt>
                <c:pt idx="163">
                  <c:v>7.1164917033525228</c:v>
                </c:pt>
                <c:pt idx="164">
                  <c:v>7.1427362004740935</c:v>
                </c:pt>
                <c:pt idx="165">
                  <c:v>7.1605147307822552</c:v>
                </c:pt>
                <c:pt idx="166">
                  <c:v>7.1812563494751096</c:v>
                </c:pt>
                <c:pt idx="167">
                  <c:v>7.2024212665086349</c:v>
                </c:pt>
                <c:pt idx="168">
                  <c:v>7.2201997968167966</c:v>
                </c:pt>
                <c:pt idx="169">
                  <c:v>7.2439045038943455</c:v>
                </c:pt>
                <c:pt idx="170">
                  <c:v>7.2701490010159162</c:v>
                </c:pt>
                <c:pt idx="171">
                  <c:v>7.2913139180494415</c:v>
                </c:pt>
                <c:pt idx="172">
                  <c:v>7.3129021334236359</c:v>
                </c:pt>
                <c:pt idx="173">
                  <c:v>7.342956315611243</c:v>
                </c:pt>
                <c:pt idx="174">
                  <c:v>7.3645445309854383</c:v>
                </c:pt>
                <c:pt idx="175">
                  <c:v>7.3852861496782927</c:v>
                </c:pt>
                <c:pt idx="176">
                  <c:v>7.4089908567558416</c:v>
                </c:pt>
                <c:pt idx="177">
                  <c:v>7.4390450389434468</c:v>
                </c:pt>
                <c:pt idx="178">
                  <c:v>7.4627497460209957</c:v>
                </c:pt>
                <c:pt idx="179">
                  <c:v>7.4720623095157466</c:v>
                </c:pt>
                <c:pt idx="180">
                  <c:v>7.492803928208601</c:v>
                </c:pt>
                <c:pt idx="181">
                  <c:v>7.5135455469014563</c:v>
                </c:pt>
                <c:pt idx="182">
                  <c:v>7.5347104639349807</c:v>
                </c:pt>
                <c:pt idx="183">
                  <c:v>7.5440230274297315</c:v>
                </c:pt>
                <c:pt idx="184">
                  <c:v>7.5651879444632568</c:v>
                </c:pt>
                <c:pt idx="185">
                  <c:v>7.5745005079580086</c:v>
                </c:pt>
                <c:pt idx="186">
                  <c:v>7.5952421266508638</c:v>
                </c:pt>
                <c:pt idx="187">
                  <c:v>7.6159837453437182</c:v>
                </c:pt>
                <c:pt idx="188">
                  <c:v>7.759481882831019</c:v>
                </c:pt>
                <c:pt idx="189">
                  <c:v>7.7806467998645452</c:v>
                </c:pt>
                <c:pt idx="190">
                  <c:v>7.8018117168980705</c:v>
                </c:pt>
                <c:pt idx="191">
                  <c:v>7.8225533355909249</c:v>
                </c:pt>
                <c:pt idx="192">
                  <c:v>7.9660514730782257</c:v>
                </c:pt>
                <c:pt idx="193">
                  <c:v>7.987639688452421</c:v>
                </c:pt>
                <c:pt idx="194">
                  <c:v>8.0253132407720962</c:v>
                </c:pt>
                <c:pt idx="195">
                  <c:v>8.0629867930917705</c:v>
                </c:pt>
                <c:pt idx="196">
                  <c:v>8.1006603454114465</c:v>
                </c:pt>
                <c:pt idx="197">
                  <c:v>8.1264815441923481</c:v>
                </c:pt>
                <c:pt idx="198">
                  <c:v>8.1438367761598371</c:v>
                </c:pt>
                <c:pt idx="199">
                  <c:v>8.1645783948526915</c:v>
                </c:pt>
                <c:pt idx="200">
                  <c:v>8.1882831019302404</c:v>
                </c:pt>
                <c:pt idx="201">
                  <c:v>8.2094480189637657</c:v>
                </c:pt>
                <c:pt idx="202">
                  <c:v>8.230612935997291</c:v>
                </c:pt>
                <c:pt idx="203">
                  <c:v>8.2517778530308163</c:v>
                </c:pt>
                <c:pt idx="204">
                  <c:v>8.2729427700643416</c:v>
                </c:pt>
                <c:pt idx="205">
                  <c:v>8.4164409075516424</c:v>
                </c:pt>
                <c:pt idx="206">
                  <c:v>8.4422621063325423</c:v>
                </c:pt>
                <c:pt idx="207">
                  <c:v>8.459617338300033</c:v>
                </c:pt>
                <c:pt idx="208">
                  <c:v>8.4833220453775819</c:v>
                </c:pt>
                <c:pt idx="209">
                  <c:v>8.6268201828648827</c:v>
                </c:pt>
                <c:pt idx="210">
                  <c:v>8.6475618015577371</c:v>
                </c:pt>
                <c:pt idx="211">
                  <c:v>8.6649170335252279</c:v>
                </c:pt>
                <c:pt idx="212">
                  <c:v>8.6865052488994241</c:v>
                </c:pt>
                <c:pt idx="213">
                  <c:v>8.7080934642736203</c:v>
                </c:pt>
                <c:pt idx="214">
                  <c:v>8.7339146630545201</c:v>
                </c:pt>
                <c:pt idx="215">
                  <c:v>8.7639688452421254</c:v>
                </c:pt>
                <c:pt idx="216">
                  <c:v>8.773281408736878</c:v>
                </c:pt>
                <c:pt idx="217">
                  <c:v>8.8033355909244833</c:v>
                </c:pt>
                <c:pt idx="218">
                  <c:v>8.8126481544192359</c:v>
                </c:pt>
                <c:pt idx="219">
                  <c:v>8.8388926515408048</c:v>
                </c:pt>
                <c:pt idx="220">
                  <c:v>8.8566711818489665</c:v>
                </c:pt>
                <c:pt idx="221">
                  <c:v>9.0001693193362673</c:v>
                </c:pt>
                <c:pt idx="222">
                  <c:v>9.1436674568235699</c:v>
                </c:pt>
                <c:pt idx="223">
                  <c:v>9.2871655943108706</c:v>
                </c:pt>
                <c:pt idx="224">
                  <c:v>9.3172197764984759</c:v>
                </c:pt>
                <c:pt idx="225">
                  <c:v>9.3383846935320012</c:v>
                </c:pt>
                <c:pt idx="226">
                  <c:v>9.3646291906535737</c:v>
                </c:pt>
                <c:pt idx="227">
                  <c:v>9.3862174060277681</c:v>
                </c:pt>
                <c:pt idx="228">
                  <c:v>9.4073823230612934</c:v>
                </c:pt>
                <c:pt idx="229">
                  <c:v>9.4310870301388423</c:v>
                </c:pt>
                <c:pt idx="230">
                  <c:v>9.448865560447004</c:v>
                </c:pt>
                <c:pt idx="231">
                  <c:v>9.4865391127666765</c:v>
                </c:pt>
                <c:pt idx="232">
                  <c:v>9.5081273281408745</c:v>
                </c:pt>
                <c:pt idx="233">
                  <c:v>9.5458008804605488</c:v>
                </c:pt>
                <c:pt idx="234">
                  <c:v>9.5669657974940741</c:v>
                </c:pt>
                <c:pt idx="235">
                  <c:v>9.5906705045716212</c:v>
                </c:pt>
                <c:pt idx="236">
                  <c:v>9.734168642058922</c:v>
                </c:pt>
                <c:pt idx="237">
                  <c:v>9.7553335590924473</c:v>
                </c:pt>
                <c:pt idx="238">
                  <c:v>9.8988316965797498</c:v>
                </c:pt>
                <c:pt idx="239">
                  <c:v>9.9246528953606497</c:v>
                </c:pt>
                <c:pt idx="240">
                  <c:v>9.945817812394175</c:v>
                </c:pt>
                <c:pt idx="241">
                  <c:v>9.9695225194717239</c:v>
                </c:pt>
                <c:pt idx="242">
                  <c:v>9.993227226549271</c:v>
                </c:pt>
                <c:pt idx="243">
                  <c:v>10.013968845242127</c:v>
                </c:pt>
                <c:pt idx="244">
                  <c:v>10.157466982729428</c:v>
                </c:pt>
                <c:pt idx="245">
                  <c:v>10.181171689806975</c:v>
                </c:pt>
                <c:pt idx="246">
                  <c:v>10.204876396884524</c:v>
                </c:pt>
                <c:pt idx="247">
                  <c:v>10.2425499492042</c:v>
                </c:pt>
                <c:pt idx="248">
                  <c:v>10.386048086691501</c:v>
                </c:pt>
                <c:pt idx="249">
                  <c:v>10.407636302065695</c:v>
                </c:pt>
                <c:pt idx="250">
                  <c:v>10.445309854385371</c:v>
                </c:pt>
                <c:pt idx="251">
                  <c:v>10.471554351506942</c:v>
                </c:pt>
                <c:pt idx="252">
                  <c:v>10.615052488994243</c:v>
                </c:pt>
                <c:pt idx="253">
                  <c:v>10.652726041313917</c:v>
                </c:pt>
                <c:pt idx="254">
                  <c:v>10.673890958347442</c:v>
                </c:pt>
                <c:pt idx="255">
                  <c:v>10.694632577040299</c:v>
                </c:pt>
                <c:pt idx="256">
                  <c:v>10.715797494073822</c:v>
                </c:pt>
                <c:pt idx="257">
                  <c:v>10.736962411107347</c:v>
                </c:pt>
                <c:pt idx="258">
                  <c:v>10.767016593294954</c:v>
                </c:pt>
                <c:pt idx="259">
                  <c:v>10.790721300372502</c:v>
                </c:pt>
                <c:pt idx="260">
                  <c:v>10.808499830680663</c:v>
                </c:pt>
                <c:pt idx="261">
                  <c:v>10.829241449373518</c:v>
                </c:pt>
                <c:pt idx="262">
                  <c:v>10.85548594649509</c:v>
                </c:pt>
                <c:pt idx="263">
                  <c:v>10.885540128682695</c:v>
                </c:pt>
                <c:pt idx="264">
                  <c:v>10.90628174737555</c:v>
                </c:pt>
                <c:pt idx="265">
                  <c:v>10.927446664409075</c:v>
                </c:pt>
                <c:pt idx="266">
                  <c:v>11.070944801896376</c:v>
                </c:pt>
                <c:pt idx="267">
                  <c:v>11.096766000677277</c:v>
                </c:pt>
                <c:pt idx="268">
                  <c:v>11.117930917710803</c:v>
                </c:pt>
                <c:pt idx="269">
                  <c:v>11.155604470030479</c:v>
                </c:pt>
                <c:pt idx="270">
                  <c:v>11.179309177108026</c:v>
                </c:pt>
                <c:pt idx="271">
                  <c:v>11.200897392482222</c:v>
                </c:pt>
                <c:pt idx="272">
                  <c:v>11.218252624449713</c:v>
                </c:pt>
                <c:pt idx="273">
                  <c:v>11.227565187944464</c:v>
                </c:pt>
                <c:pt idx="274">
                  <c:v>11.24915340331866</c:v>
                </c:pt>
                <c:pt idx="275">
                  <c:v>11.272858110396207</c:v>
                </c:pt>
                <c:pt idx="276">
                  <c:v>11.290213342363698</c:v>
                </c:pt>
                <c:pt idx="277">
                  <c:v>11.307568574331189</c:v>
                </c:pt>
                <c:pt idx="278">
                  <c:v>11.324923806298679</c:v>
                </c:pt>
                <c:pt idx="279">
                  <c:v>11.34227903826617</c:v>
                </c:pt>
                <c:pt idx="280">
                  <c:v>11.363020656959025</c:v>
                </c:pt>
                <c:pt idx="281">
                  <c:v>11.38418557399255</c:v>
                </c:pt>
                <c:pt idx="282">
                  <c:v>11.410006772773452</c:v>
                </c:pt>
                <c:pt idx="283">
                  <c:v>11.553504910260752</c:v>
                </c:pt>
                <c:pt idx="284">
                  <c:v>11.579749407382323</c:v>
                </c:pt>
                <c:pt idx="285">
                  <c:v>11.600914324415848</c:v>
                </c:pt>
                <c:pt idx="286">
                  <c:v>11.630968506603454</c:v>
                </c:pt>
                <c:pt idx="287">
                  <c:v>11.652133423636979</c:v>
                </c:pt>
                <c:pt idx="288">
                  <c:v>11.672875042329835</c:v>
                </c:pt>
                <c:pt idx="289">
                  <c:v>11.69446325770403</c:v>
                </c:pt>
                <c:pt idx="290">
                  <c:v>11.732136810023706</c:v>
                </c:pt>
                <c:pt idx="291">
                  <c:v>11.76981036234338</c:v>
                </c:pt>
                <c:pt idx="292">
                  <c:v>11.913308499830681</c:v>
                </c:pt>
                <c:pt idx="293">
                  <c:v>11.934050118523535</c:v>
                </c:pt>
                <c:pt idx="294">
                  <c:v>11.960294615645106</c:v>
                </c:pt>
                <c:pt idx="295">
                  <c:v>11.969607179139857</c:v>
                </c:pt>
                <c:pt idx="296">
                  <c:v>11.978919742634609</c:v>
                </c:pt>
                <c:pt idx="297">
                  <c:v>11.999661361327464</c:v>
                </c:pt>
                <c:pt idx="298">
                  <c:v>12.037334913647138</c:v>
                </c:pt>
                <c:pt idx="299">
                  <c:v>12.058499830680663</c:v>
                </c:pt>
                <c:pt idx="300">
                  <c:v>12.079664747714189</c:v>
                </c:pt>
                <c:pt idx="301">
                  <c:v>12.103369454791737</c:v>
                </c:pt>
                <c:pt idx="302">
                  <c:v>12.112682018286488</c:v>
                </c:pt>
                <c:pt idx="303">
                  <c:v>12.121994581781239</c:v>
                </c:pt>
                <c:pt idx="304">
                  <c:v>12.26549271926854</c:v>
                </c:pt>
                <c:pt idx="305">
                  <c:v>12.291737216390111</c:v>
                </c:pt>
                <c:pt idx="306">
                  <c:v>12.321791398577718</c:v>
                </c:pt>
                <c:pt idx="307">
                  <c:v>12.351845580765323</c:v>
                </c:pt>
                <c:pt idx="308">
                  <c:v>12.381899762952928</c:v>
                </c:pt>
                <c:pt idx="309">
                  <c:v>12.403064679986455</c:v>
                </c:pt>
                <c:pt idx="310">
                  <c:v>12.426769387064002</c:v>
                </c:pt>
                <c:pt idx="311">
                  <c:v>12.444547917372164</c:v>
                </c:pt>
                <c:pt idx="312">
                  <c:v>12.482221469691838</c:v>
                </c:pt>
                <c:pt idx="313">
                  <c:v>12.503386386725365</c:v>
                </c:pt>
                <c:pt idx="314">
                  <c:v>12.521164917033525</c:v>
                </c:pt>
                <c:pt idx="315">
                  <c:v>12.664663054520824</c:v>
                </c:pt>
                <c:pt idx="316">
                  <c:v>12.690484253301726</c:v>
                </c:pt>
                <c:pt idx="317">
                  <c:v>12.711649170335251</c:v>
                </c:pt>
                <c:pt idx="318">
                  <c:v>12.732814087368777</c:v>
                </c:pt>
                <c:pt idx="319">
                  <c:v>12.753979004402302</c:v>
                </c:pt>
                <c:pt idx="320">
                  <c:v>12.771757534710465</c:v>
                </c:pt>
                <c:pt idx="321">
                  <c:v>12.792922451743991</c:v>
                </c:pt>
                <c:pt idx="322">
                  <c:v>12.814087368777512</c:v>
                </c:pt>
                <c:pt idx="323">
                  <c:v>12.823399932272265</c:v>
                </c:pt>
                <c:pt idx="324">
                  <c:v>12.841178462580427</c:v>
                </c:pt>
                <c:pt idx="325">
                  <c:v>12.864883169657976</c:v>
                </c:pt>
                <c:pt idx="326">
                  <c:v>12.886048086691501</c:v>
                </c:pt>
                <c:pt idx="327">
                  <c:v>12.906789705384355</c:v>
                </c:pt>
                <c:pt idx="328">
                  <c:v>13.050287842871654</c:v>
                </c:pt>
                <c:pt idx="329">
                  <c:v>13.08796139519133</c:v>
                </c:pt>
                <c:pt idx="330">
                  <c:v>13.108703013884185</c:v>
                </c:pt>
                <c:pt idx="331">
                  <c:v>13.118015577378936</c:v>
                </c:pt>
                <c:pt idx="332">
                  <c:v>13.144260074500508</c:v>
                </c:pt>
                <c:pt idx="333">
                  <c:v>13.174314256688113</c:v>
                </c:pt>
                <c:pt idx="334">
                  <c:v>13.195055875380968</c:v>
                </c:pt>
                <c:pt idx="335">
                  <c:v>13.225110057568573</c:v>
                </c:pt>
                <c:pt idx="336">
                  <c:v>13.242465289536065</c:v>
                </c:pt>
                <c:pt idx="337">
                  <c:v>13.264053504910262</c:v>
                </c:pt>
                <c:pt idx="338">
                  <c:v>13.407551642397561</c:v>
                </c:pt>
                <c:pt idx="339">
                  <c:v>13.428293261090415</c:v>
                </c:pt>
                <c:pt idx="340">
                  <c:v>13.437605824585166</c:v>
                </c:pt>
                <c:pt idx="341">
                  <c:v>13.459194039959362</c:v>
                </c:pt>
                <c:pt idx="342">
                  <c:v>13.48078225533356</c:v>
                </c:pt>
                <c:pt idx="343">
                  <c:v>13.502370470707756</c:v>
                </c:pt>
                <c:pt idx="344">
                  <c:v>13.526075177785305</c:v>
                </c:pt>
                <c:pt idx="345">
                  <c:v>13.54681679647816</c:v>
                </c:pt>
                <c:pt idx="346">
                  <c:v>13.568405011852352</c:v>
                </c:pt>
                <c:pt idx="347">
                  <c:v>13.589993227226548</c:v>
                </c:pt>
                <c:pt idx="348">
                  <c:v>13.611581442600745</c:v>
                </c:pt>
                <c:pt idx="349">
                  <c:v>13.649254994920421</c:v>
                </c:pt>
                <c:pt idx="350">
                  <c:v>13.658567558415172</c:v>
                </c:pt>
                <c:pt idx="351">
                  <c:v>13.667880121909922</c:v>
                </c:pt>
                <c:pt idx="352">
                  <c:v>13.697934304097528</c:v>
                </c:pt>
                <c:pt idx="353">
                  <c:v>13.719522519471724</c:v>
                </c:pt>
                <c:pt idx="354">
                  <c:v>13.741110734845918</c:v>
                </c:pt>
                <c:pt idx="355">
                  <c:v>13.76693193362682</c:v>
                </c:pt>
                <c:pt idx="356">
                  <c:v>13.787673552319674</c:v>
                </c:pt>
                <c:pt idx="357">
                  <c:v>13.931171689806977</c:v>
                </c:pt>
                <c:pt idx="358">
                  <c:v>13.952759905181173</c:v>
                </c:pt>
                <c:pt idx="359">
                  <c:v>13.97646461225872</c:v>
                </c:pt>
                <c:pt idx="360">
                  <c:v>14.119962749746021</c:v>
                </c:pt>
                <c:pt idx="361">
                  <c:v>14.145783948526921</c:v>
                </c:pt>
                <c:pt idx="362">
                  <c:v>14.171605147307822</c:v>
                </c:pt>
                <c:pt idx="363">
                  <c:v>14.197426346088724</c:v>
                </c:pt>
                <c:pt idx="364">
                  <c:v>14.223247544869624</c:v>
                </c:pt>
                <c:pt idx="365">
                  <c:v>14.249068743650525</c:v>
                </c:pt>
                <c:pt idx="366">
                  <c:v>14.274889942431427</c:v>
                </c:pt>
                <c:pt idx="367">
                  <c:v>14.300711141212327</c:v>
                </c:pt>
                <c:pt idx="368">
                  <c:v>14.326532339993229</c:v>
                </c:pt>
                <c:pt idx="369">
                  <c:v>14.352353538774128</c:v>
                </c:pt>
                <c:pt idx="370">
                  <c:v>14.37817473755503</c:v>
                </c:pt>
                <c:pt idx="371">
                  <c:v>14.408228919742635</c:v>
                </c:pt>
                <c:pt idx="372">
                  <c:v>14.42939383677616</c:v>
                </c:pt>
                <c:pt idx="373">
                  <c:v>14.450558753809686</c:v>
                </c:pt>
                <c:pt idx="374">
                  <c:v>14.488232306129358</c:v>
                </c:pt>
                <c:pt idx="375">
                  <c:v>14.497544869624109</c:v>
                </c:pt>
                <c:pt idx="376">
                  <c:v>14.527599051811718</c:v>
                </c:pt>
                <c:pt idx="377">
                  <c:v>14.548763968845241</c:v>
                </c:pt>
                <c:pt idx="378">
                  <c:v>14.569928885878767</c:v>
                </c:pt>
                <c:pt idx="379">
                  <c:v>14.591093802912292</c:v>
                </c:pt>
                <c:pt idx="380">
                  <c:v>14.612258719945817</c:v>
                </c:pt>
                <c:pt idx="381">
                  <c:v>14.633000338638672</c:v>
                </c:pt>
                <c:pt idx="382">
                  <c:v>14.653741957331528</c:v>
                </c:pt>
                <c:pt idx="383">
                  <c:v>14.675330172705722</c:v>
                </c:pt>
                <c:pt idx="384">
                  <c:v>14.699034879783271</c:v>
                </c:pt>
                <c:pt idx="385">
                  <c:v>14.720199796816797</c:v>
                </c:pt>
                <c:pt idx="386">
                  <c:v>14.737978327124956</c:v>
                </c:pt>
                <c:pt idx="387">
                  <c:v>14.759143244158482</c:v>
                </c:pt>
                <c:pt idx="388">
                  <c:v>14.782847951236031</c:v>
                </c:pt>
                <c:pt idx="389">
                  <c:v>14.820521503555707</c:v>
                </c:pt>
                <c:pt idx="390">
                  <c:v>14.844226210633254</c:v>
                </c:pt>
                <c:pt idx="391">
                  <c:v>14.864967829326108</c:v>
                </c:pt>
                <c:pt idx="392">
                  <c:v>14.902641381645784</c:v>
                </c:pt>
                <c:pt idx="393">
                  <c:v>14.926346088723333</c:v>
                </c:pt>
                <c:pt idx="394">
                  <c:v>14.947511005756859</c:v>
                </c:pt>
                <c:pt idx="395">
                  <c:v>14.968675922790384</c:v>
                </c:pt>
                <c:pt idx="396">
                  <c:v>14.977988486285135</c:v>
                </c:pt>
                <c:pt idx="397">
                  <c:v>14.987301049779886</c:v>
                </c:pt>
                <c:pt idx="398">
                  <c:v>15.00888926515408</c:v>
                </c:pt>
                <c:pt idx="399">
                  <c:v>15.029630883846936</c:v>
                </c:pt>
                <c:pt idx="400">
                  <c:v>15.067304436166609</c:v>
                </c:pt>
                <c:pt idx="401">
                  <c:v>15.076616999661359</c:v>
                </c:pt>
                <c:pt idx="402">
                  <c:v>15.085929563156112</c:v>
                </c:pt>
                <c:pt idx="403">
                  <c:v>15.106671181848968</c:v>
                </c:pt>
                <c:pt idx="404">
                  <c:v>15.127412800541823</c:v>
                </c:pt>
                <c:pt idx="405">
                  <c:v>15.157466982729428</c:v>
                </c:pt>
                <c:pt idx="406">
                  <c:v>15.178208601422282</c:v>
                </c:pt>
                <c:pt idx="407">
                  <c:v>15.187521164917033</c:v>
                </c:pt>
                <c:pt idx="408">
                  <c:v>15.211225871994582</c:v>
                </c:pt>
                <c:pt idx="409">
                  <c:v>15.248899424314258</c:v>
                </c:pt>
                <c:pt idx="410">
                  <c:v>15.286572976633931</c:v>
                </c:pt>
                <c:pt idx="411">
                  <c:v>15.308161192008127</c:v>
                </c:pt>
                <c:pt idx="412">
                  <c:v>15.451659329495429</c:v>
                </c:pt>
                <c:pt idx="413">
                  <c:v>15.473247544869622</c:v>
                </c:pt>
                <c:pt idx="414">
                  <c:v>15.49483576024382</c:v>
                </c:pt>
                <c:pt idx="415">
                  <c:v>15.516423975618016</c:v>
                </c:pt>
                <c:pt idx="416">
                  <c:v>15.538012190992212</c:v>
                </c:pt>
                <c:pt idx="417">
                  <c:v>15.563833389773112</c:v>
                </c:pt>
                <c:pt idx="418">
                  <c:v>15.590077886894683</c:v>
                </c:pt>
                <c:pt idx="419">
                  <c:v>15.61378259397223</c:v>
                </c:pt>
                <c:pt idx="420">
                  <c:v>15.635370809346426</c:v>
                </c:pt>
                <c:pt idx="421">
                  <c:v>15.665424991534033</c:v>
                </c:pt>
                <c:pt idx="422">
                  <c:v>15.68912969861158</c:v>
                </c:pt>
                <c:pt idx="423">
                  <c:v>15.698442262106333</c:v>
                </c:pt>
                <c:pt idx="424">
                  <c:v>15.716220792414493</c:v>
                </c:pt>
                <c:pt idx="425">
                  <c:v>15.753894344734167</c:v>
                </c:pt>
                <c:pt idx="426">
                  <c:v>15.89739248222147</c:v>
                </c:pt>
                <c:pt idx="427">
                  <c:v>15.935066034541146</c:v>
                </c:pt>
                <c:pt idx="428">
                  <c:v>15.961310531662715</c:v>
                </c:pt>
                <c:pt idx="429">
                  <c:v>15.985015238740264</c:v>
                </c:pt>
                <c:pt idx="430">
                  <c:v>16.010836437521164</c:v>
                </c:pt>
                <c:pt idx="431">
                  <c:v>16.154334575008466</c:v>
                </c:pt>
                <c:pt idx="432">
                  <c:v>16.163647138503219</c:v>
                </c:pt>
                <c:pt idx="433">
                  <c:v>16.18989163562479</c:v>
                </c:pt>
                <c:pt idx="434">
                  <c:v>16.210633254317646</c:v>
                </c:pt>
                <c:pt idx="435">
                  <c:v>16.24830680663732</c:v>
                </c:pt>
                <c:pt idx="436">
                  <c:v>16.269895022011514</c:v>
                </c:pt>
                <c:pt idx="437">
                  <c:v>16.293599729089063</c:v>
                </c:pt>
                <c:pt idx="438">
                  <c:v>16.314341347781916</c:v>
                </c:pt>
                <c:pt idx="439">
                  <c:v>16.340585844903487</c:v>
                </c:pt>
                <c:pt idx="440">
                  <c:v>16.364290551981036</c:v>
                </c:pt>
                <c:pt idx="441">
                  <c:v>16.382069082289195</c:v>
                </c:pt>
                <c:pt idx="442">
                  <c:v>16.525567219776498</c:v>
                </c:pt>
                <c:pt idx="443">
                  <c:v>16.551811716898072</c:v>
                </c:pt>
                <c:pt idx="444">
                  <c:v>16.575516423975618</c:v>
                </c:pt>
                <c:pt idx="445">
                  <c:v>16.71901456146292</c:v>
                </c:pt>
                <c:pt idx="446">
                  <c:v>16.740179478496444</c:v>
                </c:pt>
                <c:pt idx="447">
                  <c:v>16.777853030816122</c:v>
                </c:pt>
                <c:pt idx="448">
                  <c:v>16.801557737893667</c:v>
                </c:pt>
                <c:pt idx="449">
                  <c:v>16.825262444971216</c:v>
                </c:pt>
                <c:pt idx="450">
                  <c:v>16.846004063664072</c:v>
                </c:pt>
                <c:pt idx="451">
                  <c:v>16.883677615983743</c:v>
                </c:pt>
                <c:pt idx="452">
                  <c:v>16.90484253301727</c:v>
                </c:pt>
                <c:pt idx="453">
                  <c:v>16.926007450050797</c:v>
                </c:pt>
                <c:pt idx="454">
                  <c:v>16.952251947172368</c:v>
                </c:pt>
                <c:pt idx="455">
                  <c:v>16.973416864205891</c:v>
                </c:pt>
                <c:pt idx="456">
                  <c:v>16.99712157128344</c:v>
                </c:pt>
                <c:pt idx="457">
                  <c:v>17.018709786657638</c:v>
                </c:pt>
                <c:pt idx="458">
                  <c:v>17.042414493735183</c:v>
                </c:pt>
                <c:pt idx="459">
                  <c:v>17.059769725702676</c:v>
                </c:pt>
                <c:pt idx="460">
                  <c:v>17.083474432780225</c:v>
                </c:pt>
                <c:pt idx="461">
                  <c:v>17.107179139857774</c:v>
                </c:pt>
                <c:pt idx="462">
                  <c:v>17.124534371825263</c:v>
                </c:pt>
                <c:pt idx="463">
                  <c:v>17.145699288858786</c:v>
                </c:pt>
                <c:pt idx="464">
                  <c:v>17.155011852353539</c:v>
                </c:pt>
                <c:pt idx="465">
                  <c:v>17.176600067727733</c:v>
                </c:pt>
                <c:pt idx="466">
                  <c:v>17.185912631222486</c:v>
                </c:pt>
                <c:pt idx="467">
                  <c:v>17.22358618354216</c:v>
                </c:pt>
                <c:pt idx="468">
                  <c:v>17.232898747036913</c:v>
                </c:pt>
                <c:pt idx="469">
                  <c:v>17.262952929224518</c:v>
                </c:pt>
                <c:pt idx="470">
                  <c:v>17.272265492719267</c:v>
                </c:pt>
                <c:pt idx="471">
                  <c:v>17.41576363020657</c:v>
                </c:pt>
                <c:pt idx="472">
                  <c:v>17.425076193701319</c:v>
                </c:pt>
                <c:pt idx="473">
                  <c:v>17.45132069082289</c:v>
                </c:pt>
                <c:pt idx="474">
                  <c:v>17.475025397900438</c:v>
                </c:pt>
                <c:pt idx="475">
                  <c:v>17.484337961395191</c:v>
                </c:pt>
                <c:pt idx="476">
                  <c:v>17.493650524889944</c:v>
                </c:pt>
                <c:pt idx="477">
                  <c:v>17.519471723670843</c:v>
                </c:pt>
                <c:pt idx="478">
                  <c:v>17.545292922451743</c:v>
                </c:pt>
                <c:pt idx="479">
                  <c:v>17.575347104639349</c:v>
                </c:pt>
                <c:pt idx="480">
                  <c:v>17.605401286826954</c:v>
                </c:pt>
                <c:pt idx="481">
                  <c:v>17.614713850321706</c:v>
                </c:pt>
                <c:pt idx="482">
                  <c:v>17.636302065695901</c:v>
                </c:pt>
                <c:pt idx="483">
                  <c:v>17.657466982729428</c:v>
                </c:pt>
                <c:pt idx="484">
                  <c:v>17.681171689806977</c:v>
                </c:pt>
                <c:pt idx="485">
                  <c:v>17.698950220115137</c:v>
                </c:pt>
                <c:pt idx="486">
                  <c:v>17.7167287504233</c:v>
                </c:pt>
                <c:pt idx="487">
                  <c:v>17.73450728073146</c:v>
                </c:pt>
                <c:pt idx="488">
                  <c:v>17.743819844226209</c:v>
                </c:pt>
                <c:pt idx="489">
                  <c:v>17.753132407720962</c:v>
                </c:pt>
                <c:pt idx="490">
                  <c:v>17.773874026413814</c:v>
                </c:pt>
                <c:pt idx="491">
                  <c:v>17.800118523535389</c:v>
                </c:pt>
                <c:pt idx="492">
                  <c:v>17.821283440568912</c:v>
                </c:pt>
                <c:pt idx="493">
                  <c:v>17.847104639349816</c:v>
                </c:pt>
                <c:pt idx="494">
                  <c:v>17.868269556383339</c:v>
                </c:pt>
                <c:pt idx="495">
                  <c:v>17.889434473416866</c:v>
                </c:pt>
                <c:pt idx="496">
                  <c:v>17.91059939045039</c:v>
                </c:pt>
                <c:pt idx="497">
                  <c:v>17.931764307483913</c:v>
                </c:pt>
                <c:pt idx="498">
                  <c:v>17.95292922451744</c:v>
                </c:pt>
                <c:pt idx="499">
                  <c:v>17.974094141550964</c:v>
                </c:pt>
                <c:pt idx="500">
                  <c:v>17.995259058584491</c:v>
                </c:pt>
                <c:pt idx="501">
                  <c:v>18.016423975618014</c:v>
                </c:pt>
                <c:pt idx="502">
                  <c:v>18.037588892651542</c:v>
                </c:pt>
                <c:pt idx="503">
                  <c:v>18.058753809685065</c:v>
                </c:pt>
                <c:pt idx="504">
                  <c:v>18.202251947172368</c:v>
                </c:pt>
                <c:pt idx="505">
                  <c:v>18.222993565865224</c:v>
                </c:pt>
                <c:pt idx="506">
                  <c:v>18.244158482898747</c:v>
                </c:pt>
                <c:pt idx="507">
                  <c:v>18.265323399932274</c:v>
                </c:pt>
                <c:pt idx="508">
                  <c:v>18.286488316965798</c:v>
                </c:pt>
                <c:pt idx="509">
                  <c:v>18.307653233999321</c:v>
                </c:pt>
                <c:pt idx="510">
                  <c:v>18.33770741618693</c:v>
                </c:pt>
                <c:pt idx="511">
                  <c:v>18.481205553674229</c:v>
                </c:pt>
                <c:pt idx="512">
                  <c:v>18.504910260751778</c:v>
                </c:pt>
                <c:pt idx="513">
                  <c:v>18.522688791059938</c:v>
                </c:pt>
                <c:pt idx="514">
                  <c:v>18.666186928547241</c:v>
                </c:pt>
                <c:pt idx="515">
                  <c:v>18.696241110734846</c:v>
                </c:pt>
                <c:pt idx="516">
                  <c:v>18.716982729427698</c:v>
                </c:pt>
                <c:pt idx="517">
                  <c:v>18.747036911615307</c:v>
                </c:pt>
                <c:pt idx="518">
                  <c:v>18.76777853030816</c:v>
                </c:pt>
                <c:pt idx="519">
                  <c:v>18.805452082627834</c:v>
                </c:pt>
                <c:pt idx="520">
                  <c:v>18.843125634947512</c:v>
                </c:pt>
                <c:pt idx="521">
                  <c:v>18.863867253640365</c:v>
                </c:pt>
                <c:pt idx="522">
                  <c:v>18.901540805960039</c:v>
                </c:pt>
                <c:pt idx="523">
                  <c:v>18.925245513037588</c:v>
                </c:pt>
                <c:pt idx="524">
                  <c:v>18.945987131730444</c:v>
                </c:pt>
                <c:pt idx="525">
                  <c:v>18.983660684050118</c:v>
                </c:pt>
                <c:pt idx="526">
                  <c:v>18.992973247544871</c:v>
                </c:pt>
                <c:pt idx="527">
                  <c:v>19.014138164578394</c:v>
                </c:pt>
                <c:pt idx="528">
                  <c:v>19.040382661699969</c:v>
                </c:pt>
                <c:pt idx="529">
                  <c:v>19.061547578733492</c:v>
                </c:pt>
                <c:pt idx="530">
                  <c:v>19.087792075855063</c:v>
                </c:pt>
                <c:pt idx="531">
                  <c:v>19.108956992888587</c:v>
                </c:pt>
                <c:pt idx="532">
                  <c:v>19.146630545208261</c:v>
                </c:pt>
                <c:pt idx="533">
                  <c:v>19.163985777175753</c:v>
                </c:pt>
                <c:pt idx="534">
                  <c:v>19.181341009143242</c:v>
                </c:pt>
                <c:pt idx="535">
                  <c:v>19.190653572637995</c:v>
                </c:pt>
                <c:pt idx="536">
                  <c:v>19.199966136132744</c:v>
                </c:pt>
                <c:pt idx="537">
                  <c:v>19.343464273620047</c:v>
                </c:pt>
                <c:pt idx="538">
                  <c:v>19.381137825939724</c:v>
                </c:pt>
                <c:pt idx="539">
                  <c:v>19.402302742973248</c:v>
                </c:pt>
                <c:pt idx="540">
                  <c:v>19.426007450050793</c:v>
                </c:pt>
                <c:pt idx="541">
                  <c:v>19.449712157128342</c:v>
                </c:pt>
                <c:pt idx="542">
                  <c:v>19.473416864205891</c:v>
                </c:pt>
                <c:pt idx="543">
                  <c:v>19.494581781239418</c:v>
                </c:pt>
                <c:pt idx="544">
                  <c:v>19.638079918726721</c:v>
                </c:pt>
                <c:pt idx="545">
                  <c:v>19.64739248222147</c:v>
                </c:pt>
                <c:pt idx="546">
                  <c:v>19.668557399254997</c:v>
                </c:pt>
                <c:pt idx="547">
                  <c:v>19.68929901794785</c:v>
                </c:pt>
                <c:pt idx="548">
                  <c:v>19.710463934981377</c:v>
                </c:pt>
                <c:pt idx="549">
                  <c:v>19.734168642058922</c:v>
                </c:pt>
                <c:pt idx="550">
                  <c:v>19.751523874026415</c:v>
                </c:pt>
                <c:pt idx="551">
                  <c:v>19.789197426346089</c:v>
                </c:pt>
                <c:pt idx="552">
                  <c:v>19.806975956654249</c:v>
                </c:pt>
                <c:pt idx="553">
                  <c:v>19.824754486962412</c:v>
                </c:pt>
                <c:pt idx="554">
                  <c:v>19.845496105655265</c:v>
                </c:pt>
                <c:pt idx="555">
                  <c:v>19.875550287842874</c:v>
                </c:pt>
                <c:pt idx="556">
                  <c:v>19.899254994920419</c:v>
                </c:pt>
                <c:pt idx="557">
                  <c:v>19.908567558415172</c:v>
                </c:pt>
                <c:pt idx="558">
                  <c:v>19.929732475448699</c:v>
                </c:pt>
                <c:pt idx="559">
                  <c:v>19.953437182526244</c:v>
                </c:pt>
                <c:pt idx="560">
                  <c:v>19.974602099559768</c:v>
                </c:pt>
                <c:pt idx="561">
                  <c:v>19.995767016593295</c:v>
                </c:pt>
                <c:pt idx="562">
                  <c:v>20.016508635286151</c:v>
                </c:pt>
                <c:pt idx="563">
                  <c:v>20.040213342363696</c:v>
                </c:pt>
                <c:pt idx="564">
                  <c:v>20.077886894683374</c:v>
                </c:pt>
                <c:pt idx="565">
                  <c:v>20.099051811716897</c:v>
                </c:pt>
                <c:pt idx="566">
                  <c:v>20.120216728750425</c:v>
                </c:pt>
                <c:pt idx="567">
                  <c:v>20.141381645783948</c:v>
                </c:pt>
                <c:pt idx="568">
                  <c:v>20.162546562817475</c:v>
                </c:pt>
                <c:pt idx="569">
                  <c:v>20.183288181510328</c:v>
                </c:pt>
                <c:pt idx="570">
                  <c:v>20.32678631899763</c:v>
                </c:pt>
                <c:pt idx="571">
                  <c:v>20.35260751777853</c:v>
                </c:pt>
                <c:pt idx="572">
                  <c:v>20.378428716559434</c:v>
                </c:pt>
                <c:pt idx="573">
                  <c:v>20.399593633592954</c:v>
                </c:pt>
                <c:pt idx="574">
                  <c:v>20.423298340670502</c:v>
                </c:pt>
                <c:pt idx="575">
                  <c:v>20.447003047748051</c:v>
                </c:pt>
                <c:pt idx="576">
                  <c:v>20.467744666440908</c:v>
                </c:pt>
                <c:pt idx="577">
                  <c:v>20.488909583474431</c:v>
                </c:pt>
                <c:pt idx="578">
                  <c:v>20.510074500507958</c:v>
                </c:pt>
                <c:pt idx="579">
                  <c:v>20.531239417541482</c:v>
                </c:pt>
                <c:pt idx="580">
                  <c:v>20.552404334575009</c:v>
                </c:pt>
                <c:pt idx="581">
                  <c:v>20.573569251608532</c:v>
                </c:pt>
                <c:pt idx="582">
                  <c:v>20.594734168642059</c:v>
                </c:pt>
                <c:pt idx="583">
                  <c:v>20.615899085675586</c:v>
                </c:pt>
                <c:pt idx="584">
                  <c:v>20.63706400270911</c:v>
                </c:pt>
                <c:pt idx="585">
                  <c:v>20.658228919742637</c:v>
                </c:pt>
                <c:pt idx="586">
                  <c:v>20.67939383677616</c:v>
                </c:pt>
                <c:pt idx="587">
                  <c:v>20.700558753809688</c:v>
                </c:pt>
                <c:pt idx="588">
                  <c:v>20.726379952590584</c:v>
                </c:pt>
                <c:pt idx="589">
                  <c:v>20.752201151371487</c:v>
                </c:pt>
                <c:pt idx="590">
                  <c:v>20.761513714866236</c:v>
                </c:pt>
                <c:pt idx="591">
                  <c:v>20.770826278360989</c:v>
                </c:pt>
                <c:pt idx="592">
                  <c:v>20.780138841855738</c:v>
                </c:pt>
                <c:pt idx="593">
                  <c:v>20.803843548933287</c:v>
                </c:pt>
                <c:pt idx="594">
                  <c:v>20.82162207924145</c:v>
                </c:pt>
                <c:pt idx="595">
                  <c:v>20.842363697934303</c:v>
                </c:pt>
                <c:pt idx="596">
                  <c:v>20.851676261429056</c:v>
                </c:pt>
                <c:pt idx="597">
                  <c:v>20.88934981374873</c:v>
                </c:pt>
                <c:pt idx="598">
                  <c:v>21.032847951236029</c:v>
                </c:pt>
                <c:pt idx="599">
                  <c:v>21.176346088723331</c:v>
                </c:pt>
                <c:pt idx="600">
                  <c:v>21.197087707416188</c:v>
                </c:pt>
                <c:pt idx="601">
                  <c:v>21.227141889603793</c:v>
                </c:pt>
                <c:pt idx="602">
                  <c:v>21.236454453098546</c:v>
                </c:pt>
                <c:pt idx="603">
                  <c:v>21.245767016593295</c:v>
                </c:pt>
                <c:pt idx="604">
                  <c:v>21.255079580088047</c:v>
                </c:pt>
                <c:pt idx="605">
                  <c:v>21.276244497121571</c:v>
                </c:pt>
                <c:pt idx="606">
                  <c:v>21.297409414155098</c:v>
                </c:pt>
                <c:pt idx="607">
                  <c:v>21.306721977649847</c:v>
                </c:pt>
                <c:pt idx="608">
                  <c:v>21.327886894683374</c:v>
                </c:pt>
                <c:pt idx="609">
                  <c:v>21.349051811716897</c:v>
                </c:pt>
                <c:pt idx="610">
                  <c:v>21.35836437521165</c:v>
                </c:pt>
                <c:pt idx="611">
                  <c:v>21.379529292245174</c:v>
                </c:pt>
                <c:pt idx="612">
                  <c:v>21.400694209278701</c:v>
                </c:pt>
                <c:pt idx="613">
                  <c:v>21.421859126312228</c:v>
                </c:pt>
                <c:pt idx="614">
                  <c:v>21.445563833389773</c:v>
                </c:pt>
                <c:pt idx="615">
                  <c:v>21.454876396884522</c:v>
                </c:pt>
                <c:pt idx="616">
                  <c:v>21.484930579072131</c:v>
                </c:pt>
                <c:pt idx="617">
                  <c:v>21.505672197764987</c:v>
                </c:pt>
                <c:pt idx="618">
                  <c:v>21.527260413139178</c:v>
                </c:pt>
                <c:pt idx="619">
                  <c:v>21.550965120216727</c:v>
                </c:pt>
                <c:pt idx="620">
                  <c:v>21.57678631899763</c:v>
                </c:pt>
                <c:pt idx="621">
                  <c:v>21.60260751777853</c:v>
                </c:pt>
                <c:pt idx="622">
                  <c:v>21.623349136471383</c:v>
                </c:pt>
                <c:pt idx="623">
                  <c:v>21.641127666779546</c:v>
                </c:pt>
                <c:pt idx="624">
                  <c:v>21.678801219099224</c:v>
                </c:pt>
                <c:pt idx="625">
                  <c:v>21.699542837792077</c:v>
                </c:pt>
                <c:pt idx="626">
                  <c:v>21.708855401286829</c:v>
                </c:pt>
                <c:pt idx="627">
                  <c:v>21.718167964781578</c:v>
                </c:pt>
                <c:pt idx="628">
                  <c:v>21.861666102268877</c:v>
                </c:pt>
                <c:pt idx="629">
                  <c:v>21.899339654588555</c:v>
                </c:pt>
                <c:pt idx="630">
                  <c:v>21.923044361666104</c:v>
                </c:pt>
                <c:pt idx="631">
                  <c:v>21.949288858787675</c:v>
                </c:pt>
                <c:pt idx="632">
                  <c:v>21.970030477480528</c:v>
                </c:pt>
                <c:pt idx="633">
                  <c:v>21.990772096173384</c:v>
                </c:pt>
                <c:pt idx="634">
                  <c:v>22.134270233660683</c:v>
                </c:pt>
                <c:pt idx="635">
                  <c:v>22.171943785980357</c:v>
                </c:pt>
                <c:pt idx="636">
                  <c:v>22.198188283101931</c:v>
                </c:pt>
                <c:pt idx="637">
                  <c:v>22.224009481882831</c:v>
                </c:pt>
                <c:pt idx="638">
                  <c:v>22.250253979004402</c:v>
                </c:pt>
                <c:pt idx="639">
                  <c:v>22.259566542499154</c:v>
                </c:pt>
                <c:pt idx="640">
                  <c:v>22.280308161192007</c:v>
                </c:pt>
                <c:pt idx="641">
                  <c:v>22.298086691500167</c:v>
                </c:pt>
                <c:pt idx="642">
                  <c:v>22.319251608533694</c:v>
                </c:pt>
                <c:pt idx="643">
                  <c:v>22.356925160853368</c:v>
                </c:pt>
                <c:pt idx="644">
                  <c:v>22.500423298340671</c:v>
                </c:pt>
                <c:pt idx="645">
                  <c:v>22.524128005418216</c:v>
                </c:pt>
                <c:pt idx="646">
                  <c:v>22.561801557737894</c:v>
                </c:pt>
                <c:pt idx="647">
                  <c:v>22.599475110057568</c:v>
                </c:pt>
                <c:pt idx="648">
                  <c:v>22.637148662377243</c:v>
                </c:pt>
                <c:pt idx="649">
                  <c:v>22.674822214696917</c:v>
                </c:pt>
                <c:pt idx="650">
                  <c:v>22.712495767016595</c:v>
                </c:pt>
                <c:pt idx="651">
                  <c:v>22.750169319336269</c:v>
                </c:pt>
                <c:pt idx="652">
                  <c:v>22.767524551303758</c:v>
                </c:pt>
                <c:pt idx="653">
                  <c:v>22.788266169996614</c:v>
                </c:pt>
                <c:pt idx="654">
                  <c:v>22.809431087030138</c:v>
                </c:pt>
                <c:pt idx="655">
                  <c:v>22.81874365052489</c:v>
                </c:pt>
                <c:pt idx="656">
                  <c:v>22.962241788012193</c:v>
                </c:pt>
                <c:pt idx="657">
                  <c:v>23.105739925499492</c:v>
                </c:pt>
                <c:pt idx="658">
                  <c:v>23.131984422621063</c:v>
                </c:pt>
                <c:pt idx="659">
                  <c:v>23.141296986115815</c:v>
                </c:pt>
                <c:pt idx="660">
                  <c:v>23.150609549610564</c:v>
                </c:pt>
                <c:pt idx="661">
                  <c:v>23.174314256688113</c:v>
                </c:pt>
                <c:pt idx="662">
                  <c:v>23.198018963765662</c:v>
                </c:pt>
                <c:pt idx="663">
                  <c:v>23.228073145953267</c:v>
                </c:pt>
                <c:pt idx="664">
                  <c:v>23.23738570944802</c:v>
                </c:pt>
                <c:pt idx="665">
                  <c:v>23.246698272942769</c:v>
                </c:pt>
                <c:pt idx="666">
                  <c:v>23.256010836437522</c:v>
                </c:pt>
                <c:pt idx="667">
                  <c:v>23.265323399932271</c:v>
                </c:pt>
                <c:pt idx="668">
                  <c:v>23.302996952251949</c:v>
                </c:pt>
                <c:pt idx="669">
                  <c:v>23.446495089739248</c:v>
                </c:pt>
                <c:pt idx="670">
                  <c:v>23.472316288520148</c:v>
                </c:pt>
                <c:pt idx="671">
                  <c:v>23.493904503894345</c:v>
                </c:pt>
                <c:pt idx="672">
                  <c:v>23.523958686081951</c:v>
                </c:pt>
                <c:pt idx="673">
                  <c:v>23.5476633931595</c:v>
                </c:pt>
                <c:pt idx="674">
                  <c:v>23.585336945479174</c:v>
                </c:pt>
                <c:pt idx="675">
                  <c:v>23.606925160853372</c:v>
                </c:pt>
                <c:pt idx="676">
                  <c:v>23.633169657974939</c:v>
                </c:pt>
                <c:pt idx="677">
                  <c:v>23.670843210294613</c:v>
                </c:pt>
                <c:pt idx="678">
                  <c:v>23.694547917372162</c:v>
                </c:pt>
                <c:pt idx="679">
                  <c:v>23.724602099559768</c:v>
                </c:pt>
                <c:pt idx="680">
                  <c:v>23.742380629867931</c:v>
                </c:pt>
                <c:pt idx="681">
                  <c:v>23.88587876735523</c:v>
                </c:pt>
                <c:pt idx="682">
                  <c:v>23.909583474432779</c:v>
                </c:pt>
                <c:pt idx="683">
                  <c:v>23.947257026752457</c:v>
                </c:pt>
                <c:pt idx="684">
                  <c:v>23.984930579072131</c:v>
                </c:pt>
                <c:pt idx="685">
                  <c:v>23.99424314256688</c:v>
                </c:pt>
                <c:pt idx="686">
                  <c:v>24.012021672875044</c:v>
                </c:pt>
                <c:pt idx="687">
                  <c:v>24.033186589908567</c:v>
                </c:pt>
                <c:pt idx="688">
                  <c:v>24.054351506942094</c:v>
                </c:pt>
                <c:pt idx="689">
                  <c:v>24.078056214019643</c:v>
                </c:pt>
                <c:pt idx="690">
                  <c:v>24.101760921097188</c:v>
                </c:pt>
                <c:pt idx="691">
                  <c:v>24.139434473416866</c:v>
                </c:pt>
                <c:pt idx="692">
                  <c:v>24.16059939045039</c:v>
                </c:pt>
                <c:pt idx="693">
                  <c:v>24.181764307483913</c:v>
                </c:pt>
                <c:pt idx="694">
                  <c:v>24.20292922451744</c:v>
                </c:pt>
                <c:pt idx="695">
                  <c:v>24.2207077548256</c:v>
                </c:pt>
                <c:pt idx="696">
                  <c:v>24.241872671859127</c:v>
                </c:pt>
                <c:pt idx="697">
                  <c:v>24.259651202167287</c:v>
                </c:pt>
                <c:pt idx="698">
                  <c:v>24.289705384354892</c:v>
                </c:pt>
                <c:pt idx="699">
                  <c:v>24.327378936674567</c:v>
                </c:pt>
                <c:pt idx="700">
                  <c:v>24.348120555367423</c:v>
                </c:pt>
                <c:pt idx="701">
                  <c:v>24.371825262444972</c:v>
                </c:pt>
                <c:pt idx="702">
                  <c:v>24.409498814764646</c:v>
                </c:pt>
                <c:pt idx="703">
                  <c:v>24.433203521842195</c:v>
                </c:pt>
                <c:pt idx="704">
                  <c:v>24.576701659329494</c:v>
                </c:pt>
                <c:pt idx="705">
                  <c:v>24.600406366407043</c:v>
                </c:pt>
                <c:pt idx="706">
                  <c:v>24.638079918726717</c:v>
                </c:pt>
                <c:pt idx="707">
                  <c:v>24.675753471046395</c:v>
                </c:pt>
                <c:pt idx="708">
                  <c:v>24.701997968167966</c:v>
                </c:pt>
                <c:pt idx="709">
                  <c:v>24.723162885201493</c:v>
                </c:pt>
                <c:pt idx="710">
                  <c:v>24.732475448696242</c:v>
                </c:pt>
                <c:pt idx="711">
                  <c:v>24.750253979004402</c:v>
                </c:pt>
                <c:pt idx="712">
                  <c:v>24.770995597697258</c:v>
                </c:pt>
                <c:pt idx="713">
                  <c:v>24.801049779884863</c:v>
                </c:pt>
                <c:pt idx="714">
                  <c:v>24.944547917372166</c:v>
                </c:pt>
                <c:pt idx="715">
                  <c:v>24.974602099559771</c:v>
                </c:pt>
                <c:pt idx="716">
                  <c:v>25.11810023704707</c:v>
                </c:pt>
                <c:pt idx="717">
                  <c:v>25.139688452421264</c:v>
                </c:pt>
                <c:pt idx="718">
                  <c:v>25.160430071114121</c:v>
                </c:pt>
                <c:pt idx="719">
                  <c:v>25.303928208601423</c:v>
                </c:pt>
                <c:pt idx="720">
                  <c:v>25.324669827294276</c:v>
                </c:pt>
                <c:pt idx="721">
                  <c:v>25.345834744327799</c:v>
                </c:pt>
                <c:pt idx="722">
                  <c:v>25.355147307822552</c:v>
                </c:pt>
                <c:pt idx="723">
                  <c:v>25.376312224856079</c:v>
                </c:pt>
                <c:pt idx="724">
                  <c:v>25.397053843548932</c:v>
                </c:pt>
                <c:pt idx="725">
                  <c:v>25.423298340670502</c:v>
                </c:pt>
                <c:pt idx="726">
                  <c:v>25.44446325770403</c:v>
                </c:pt>
                <c:pt idx="727">
                  <c:v>25.468167964781578</c:v>
                </c:pt>
                <c:pt idx="728">
                  <c:v>25.505841517101253</c:v>
                </c:pt>
                <c:pt idx="729">
                  <c:v>25.531662715882153</c:v>
                </c:pt>
                <c:pt idx="730">
                  <c:v>25.540975279376905</c:v>
                </c:pt>
                <c:pt idx="731">
                  <c:v>25.57102946156451</c:v>
                </c:pt>
                <c:pt idx="732">
                  <c:v>25.594734168642059</c:v>
                </c:pt>
                <c:pt idx="733">
                  <c:v>25.612512698950219</c:v>
                </c:pt>
                <c:pt idx="734">
                  <c:v>25.633254317643072</c:v>
                </c:pt>
                <c:pt idx="735">
                  <c:v>25.642566881137824</c:v>
                </c:pt>
                <c:pt idx="736">
                  <c:v>25.663308499830677</c:v>
                </c:pt>
                <c:pt idx="737">
                  <c:v>25.687013206908226</c:v>
                </c:pt>
                <c:pt idx="738">
                  <c:v>25.712834405689129</c:v>
                </c:pt>
                <c:pt idx="739">
                  <c:v>25.739078902810704</c:v>
                </c:pt>
                <c:pt idx="740">
                  <c:v>25.762783609888253</c:v>
                </c:pt>
                <c:pt idx="741">
                  <c:v>25.906281747375548</c:v>
                </c:pt>
                <c:pt idx="742">
                  <c:v>25.929986454453097</c:v>
                </c:pt>
                <c:pt idx="743">
                  <c:v>25.953691161530646</c:v>
                </c:pt>
                <c:pt idx="744">
                  <c:v>25.974856078564173</c:v>
                </c:pt>
                <c:pt idx="745">
                  <c:v>25.996020995597696</c:v>
                </c:pt>
                <c:pt idx="746">
                  <c:v>26.016762614290549</c:v>
                </c:pt>
                <c:pt idx="747">
                  <c:v>26.046816796478154</c:v>
                </c:pt>
                <c:pt idx="748">
                  <c:v>26.070521503555703</c:v>
                </c:pt>
                <c:pt idx="749">
                  <c:v>26.091686420589234</c:v>
                </c:pt>
                <c:pt idx="750">
                  <c:v>26.112428039282086</c:v>
                </c:pt>
                <c:pt idx="751">
                  <c:v>26.255926176769389</c:v>
                </c:pt>
                <c:pt idx="752">
                  <c:v>26.265238740264142</c:v>
                </c:pt>
                <c:pt idx="753">
                  <c:v>26.295292922451747</c:v>
                </c:pt>
                <c:pt idx="754">
                  <c:v>26.438791059939042</c:v>
                </c:pt>
                <c:pt idx="755">
                  <c:v>26.582289197426345</c:v>
                </c:pt>
                <c:pt idx="756">
                  <c:v>26.591601760921098</c:v>
                </c:pt>
                <c:pt idx="757">
                  <c:v>26.629275313240775</c:v>
                </c:pt>
                <c:pt idx="758">
                  <c:v>26.652980020318317</c:v>
                </c:pt>
                <c:pt idx="759">
                  <c:v>26.67033525228581</c:v>
                </c:pt>
                <c:pt idx="760">
                  <c:v>26.691923467660004</c:v>
                </c:pt>
                <c:pt idx="761">
                  <c:v>26.715628174737553</c:v>
                </c:pt>
                <c:pt idx="762">
                  <c:v>26.859126312224856</c:v>
                </c:pt>
                <c:pt idx="763">
                  <c:v>26.889180494412461</c:v>
                </c:pt>
                <c:pt idx="764">
                  <c:v>26.909922113105317</c:v>
                </c:pt>
                <c:pt idx="765">
                  <c:v>27.05342025059262</c:v>
                </c:pt>
                <c:pt idx="766">
                  <c:v>27.079241449373519</c:v>
                </c:pt>
                <c:pt idx="767">
                  <c:v>27.105062648154423</c:v>
                </c:pt>
                <c:pt idx="768">
                  <c:v>27.130883846935323</c:v>
                </c:pt>
                <c:pt idx="769">
                  <c:v>27.156705045716222</c:v>
                </c:pt>
                <c:pt idx="770">
                  <c:v>27.182526244497122</c:v>
                </c:pt>
                <c:pt idx="771">
                  <c:v>27.208347443278026</c:v>
                </c:pt>
                <c:pt idx="772">
                  <c:v>27.234168642058926</c:v>
                </c:pt>
                <c:pt idx="773">
                  <c:v>27.259989840839825</c:v>
                </c:pt>
                <c:pt idx="774">
                  <c:v>27.285811039620722</c:v>
                </c:pt>
                <c:pt idx="775">
                  <c:v>27.311632238401621</c:v>
                </c:pt>
                <c:pt idx="776">
                  <c:v>27.337453437182525</c:v>
                </c:pt>
                <c:pt idx="777">
                  <c:v>27.363274635963425</c:v>
                </c:pt>
                <c:pt idx="778">
                  <c:v>27.372587199458177</c:v>
                </c:pt>
                <c:pt idx="779">
                  <c:v>27.51608533694548</c:v>
                </c:pt>
                <c:pt idx="780">
                  <c:v>27.537250253979007</c:v>
                </c:pt>
                <c:pt idx="781">
                  <c:v>27.560954961056556</c:v>
                </c:pt>
                <c:pt idx="782">
                  <c:v>27.598628513376227</c:v>
                </c:pt>
                <c:pt idx="783">
                  <c:v>27.636302065695901</c:v>
                </c:pt>
                <c:pt idx="784">
                  <c:v>27.673975618015579</c:v>
                </c:pt>
                <c:pt idx="785">
                  <c:v>27.695140535049102</c:v>
                </c:pt>
                <c:pt idx="786">
                  <c:v>27.73281408736878</c:v>
                </c:pt>
                <c:pt idx="787">
                  <c:v>27.876312224856083</c:v>
                </c:pt>
                <c:pt idx="788">
                  <c:v>28.019810362343378</c:v>
                </c:pt>
                <c:pt idx="789">
                  <c:v>28.163308499830681</c:v>
                </c:pt>
                <c:pt idx="790">
                  <c:v>28.306806637317983</c:v>
                </c:pt>
                <c:pt idx="791">
                  <c:v>28.316119200812732</c:v>
                </c:pt>
                <c:pt idx="792">
                  <c:v>28.337284117846256</c:v>
                </c:pt>
                <c:pt idx="793">
                  <c:v>28.358449034879783</c:v>
                </c:pt>
                <c:pt idx="794">
                  <c:v>28.379613951913306</c:v>
                </c:pt>
                <c:pt idx="795">
                  <c:v>28.400778868946837</c:v>
                </c:pt>
                <c:pt idx="796">
                  <c:v>28.421943785980357</c:v>
                </c:pt>
                <c:pt idx="797">
                  <c:v>28.443108703013888</c:v>
                </c:pt>
                <c:pt idx="798">
                  <c:v>28.464273620047408</c:v>
                </c:pt>
                <c:pt idx="799">
                  <c:v>28.485861835421606</c:v>
                </c:pt>
                <c:pt idx="800">
                  <c:v>28.515916017609211</c:v>
                </c:pt>
                <c:pt idx="801">
                  <c:v>28.53962072468676</c:v>
                </c:pt>
                <c:pt idx="802">
                  <c:v>28.560785641720283</c:v>
                </c:pt>
                <c:pt idx="803">
                  <c:v>28.58195055875381</c:v>
                </c:pt>
                <c:pt idx="804">
                  <c:v>28.603115475787334</c:v>
                </c:pt>
                <c:pt idx="805">
                  <c:v>28.624280392820861</c:v>
                </c:pt>
                <c:pt idx="806">
                  <c:v>28.645445309854384</c:v>
                </c:pt>
                <c:pt idx="807">
                  <c:v>28.666610226887911</c:v>
                </c:pt>
                <c:pt idx="808">
                  <c:v>28.69031493396546</c:v>
                </c:pt>
                <c:pt idx="809">
                  <c:v>28.699627497460213</c:v>
                </c:pt>
                <c:pt idx="810">
                  <c:v>28.737301049779884</c:v>
                </c:pt>
                <c:pt idx="811">
                  <c:v>28.761005756857433</c:v>
                </c:pt>
                <c:pt idx="812">
                  <c:v>28.798679309177107</c:v>
                </c:pt>
                <c:pt idx="813">
                  <c:v>28.820267524551301</c:v>
                </c:pt>
                <c:pt idx="814">
                  <c:v>28.84397223162885</c:v>
                </c:pt>
                <c:pt idx="815">
                  <c:v>28.867676938706399</c:v>
                </c:pt>
                <c:pt idx="816">
                  <c:v>28.888418557399255</c:v>
                </c:pt>
                <c:pt idx="817">
                  <c:v>28.912123264476801</c:v>
                </c:pt>
                <c:pt idx="818">
                  <c:v>28.94217744666441</c:v>
                </c:pt>
                <c:pt idx="819">
                  <c:v>28.965882153741955</c:v>
                </c:pt>
                <c:pt idx="820">
                  <c:v>28.989586860819504</c:v>
                </c:pt>
                <c:pt idx="821">
                  <c:v>29.01032847951236</c:v>
                </c:pt>
                <c:pt idx="822">
                  <c:v>29.031916694886554</c:v>
                </c:pt>
                <c:pt idx="823">
                  <c:v>29.055621401964103</c:v>
                </c:pt>
                <c:pt idx="824">
                  <c:v>29.079326109041652</c:v>
                </c:pt>
                <c:pt idx="825">
                  <c:v>29.088638672536405</c:v>
                </c:pt>
                <c:pt idx="826">
                  <c:v>29.109803589569928</c:v>
                </c:pt>
                <c:pt idx="827">
                  <c:v>29.119116153064677</c:v>
                </c:pt>
                <c:pt idx="828">
                  <c:v>29.12842871655943</c:v>
                </c:pt>
                <c:pt idx="829">
                  <c:v>29.149593633592957</c:v>
                </c:pt>
                <c:pt idx="830">
                  <c:v>29.15890619708771</c:v>
                </c:pt>
                <c:pt idx="831">
                  <c:v>29.18007111412123</c:v>
                </c:pt>
                <c:pt idx="832">
                  <c:v>29.20123603115476</c:v>
                </c:pt>
                <c:pt idx="833">
                  <c:v>29.210548594649509</c:v>
                </c:pt>
                <c:pt idx="834">
                  <c:v>29.219861158144262</c:v>
                </c:pt>
                <c:pt idx="835">
                  <c:v>29.241026075177786</c:v>
                </c:pt>
                <c:pt idx="836">
                  <c:v>29.262190992211313</c:v>
                </c:pt>
                <c:pt idx="837">
                  <c:v>29.283355909244836</c:v>
                </c:pt>
                <c:pt idx="838">
                  <c:v>29.304520826278363</c:v>
                </c:pt>
                <c:pt idx="839">
                  <c:v>29.325685743311887</c:v>
                </c:pt>
                <c:pt idx="840">
                  <c:v>29.334998306806636</c:v>
                </c:pt>
                <c:pt idx="841">
                  <c:v>29.358703013884185</c:v>
                </c:pt>
                <c:pt idx="842">
                  <c:v>29.382407720961734</c:v>
                </c:pt>
                <c:pt idx="843">
                  <c:v>29.406112428039282</c:v>
                </c:pt>
                <c:pt idx="844">
                  <c:v>29.549610565526585</c:v>
                </c:pt>
                <c:pt idx="845">
                  <c:v>29.693108703013881</c:v>
                </c:pt>
                <c:pt idx="846">
                  <c:v>29.710463934981373</c:v>
                </c:pt>
                <c:pt idx="847">
                  <c:v>29.734168642058922</c:v>
                </c:pt>
                <c:pt idx="848">
                  <c:v>29.7718421943786</c:v>
                </c:pt>
                <c:pt idx="849">
                  <c:v>29.793007111412123</c:v>
                </c:pt>
                <c:pt idx="850">
                  <c:v>29.814172028445647</c:v>
                </c:pt>
                <c:pt idx="851">
                  <c:v>29.851845580765325</c:v>
                </c:pt>
                <c:pt idx="852">
                  <c:v>29.889519133084995</c:v>
                </c:pt>
                <c:pt idx="853">
                  <c:v>29.911107348459193</c:v>
                </c:pt>
                <c:pt idx="854">
                  <c:v>29.948780900778871</c:v>
                </c:pt>
                <c:pt idx="855">
                  <c:v>29.978835082966476</c:v>
                </c:pt>
                <c:pt idx="856">
                  <c:v>29.988147646461229</c:v>
                </c:pt>
                <c:pt idx="857">
                  <c:v>30.131645783948528</c:v>
                </c:pt>
                <c:pt idx="858">
                  <c:v>30.169319336268202</c:v>
                </c:pt>
                <c:pt idx="859">
                  <c:v>30.193024043345751</c:v>
                </c:pt>
                <c:pt idx="860">
                  <c:v>30.230697595665422</c:v>
                </c:pt>
                <c:pt idx="861">
                  <c:v>30.374195733152725</c:v>
                </c:pt>
                <c:pt idx="862">
                  <c:v>30.517693870640027</c:v>
                </c:pt>
                <c:pt idx="863">
                  <c:v>30.538435489332883</c:v>
                </c:pt>
                <c:pt idx="864">
                  <c:v>30.576109041652554</c:v>
                </c:pt>
                <c:pt idx="865">
                  <c:v>30.719607179139857</c:v>
                </c:pt>
                <c:pt idx="866">
                  <c:v>30.740348797832713</c:v>
                </c:pt>
                <c:pt idx="867">
                  <c:v>30.761090416525565</c:v>
                </c:pt>
                <c:pt idx="868">
                  <c:v>30.781832035218422</c:v>
                </c:pt>
                <c:pt idx="869">
                  <c:v>30.802573653911274</c:v>
                </c:pt>
                <c:pt idx="870">
                  <c:v>30.819928885878767</c:v>
                </c:pt>
                <c:pt idx="871">
                  <c:v>30.846173383000338</c:v>
                </c:pt>
                <c:pt idx="872">
                  <c:v>30.871994581781237</c:v>
                </c:pt>
                <c:pt idx="873">
                  <c:v>30.892736200474097</c:v>
                </c:pt>
                <c:pt idx="874">
                  <c:v>30.913901117507621</c:v>
                </c:pt>
                <c:pt idx="875">
                  <c:v>30.935066034541141</c:v>
                </c:pt>
                <c:pt idx="876">
                  <c:v>30.961310531662718</c:v>
                </c:pt>
                <c:pt idx="877">
                  <c:v>30.987555028784286</c:v>
                </c:pt>
                <c:pt idx="878">
                  <c:v>31.008296647477142</c:v>
                </c:pt>
                <c:pt idx="879">
                  <c:v>31.151794784964444</c:v>
                </c:pt>
                <c:pt idx="880">
                  <c:v>31.172536403657297</c:v>
                </c:pt>
                <c:pt idx="881">
                  <c:v>31.193701320690824</c:v>
                </c:pt>
                <c:pt idx="882">
                  <c:v>31.223755502878429</c:v>
                </c:pt>
                <c:pt idx="883">
                  <c:v>31.244497121571285</c:v>
                </c:pt>
                <c:pt idx="884">
                  <c:v>31.253809685066038</c:v>
                </c:pt>
                <c:pt idx="885">
                  <c:v>31.275397900440232</c:v>
                </c:pt>
                <c:pt idx="886">
                  <c:v>31.293176430748392</c:v>
                </c:pt>
                <c:pt idx="887">
                  <c:v>31.314341347781916</c:v>
                </c:pt>
                <c:pt idx="888">
                  <c:v>31.344395529969521</c:v>
                </c:pt>
                <c:pt idx="889">
                  <c:v>31.370640027091095</c:v>
                </c:pt>
                <c:pt idx="890">
                  <c:v>31.392228242465293</c:v>
                </c:pt>
                <c:pt idx="891">
                  <c:v>31.410006772773453</c:v>
                </c:pt>
                <c:pt idx="892">
                  <c:v>31.430748391466306</c:v>
                </c:pt>
                <c:pt idx="893">
                  <c:v>31.451913308499829</c:v>
                </c:pt>
                <c:pt idx="894">
                  <c:v>31.473078225533357</c:v>
                </c:pt>
                <c:pt idx="895">
                  <c:v>31.49424314256688</c:v>
                </c:pt>
                <c:pt idx="896">
                  <c:v>31.531916694886558</c:v>
                </c:pt>
                <c:pt idx="897">
                  <c:v>31.569590247206232</c:v>
                </c:pt>
                <c:pt idx="898">
                  <c:v>31.607263799525903</c:v>
                </c:pt>
                <c:pt idx="899">
                  <c:v>31.630968506603452</c:v>
                </c:pt>
                <c:pt idx="900">
                  <c:v>31.654673213681001</c:v>
                </c:pt>
                <c:pt idx="901">
                  <c:v>31.672028445648493</c:v>
                </c:pt>
                <c:pt idx="902">
                  <c:v>31.702082627836099</c:v>
                </c:pt>
                <c:pt idx="903">
                  <c:v>31.719861158144258</c:v>
                </c:pt>
                <c:pt idx="904">
                  <c:v>31.740602776837111</c:v>
                </c:pt>
                <c:pt idx="905">
                  <c:v>31.749915340331864</c:v>
                </c:pt>
                <c:pt idx="906">
                  <c:v>31.771080257365391</c:v>
                </c:pt>
                <c:pt idx="907">
                  <c:v>31.792668472739589</c:v>
                </c:pt>
                <c:pt idx="908">
                  <c:v>31.936166610226891</c:v>
                </c:pt>
                <c:pt idx="909">
                  <c:v>31.957331527260415</c:v>
                </c:pt>
                <c:pt idx="910">
                  <c:v>31.983576024381982</c:v>
                </c:pt>
                <c:pt idx="911">
                  <c:v>32.004317643074835</c:v>
                </c:pt>
                <c:pt idx="912">
                  <c:v>32.025905858449036</c:v>
                </c:pt>
                <c:pt idx="913">
                  <c:v>32.04707077548256</c:v>
                </c:pt>
                <c:pt idx="914">
                  <c:v>32.068235692516083</c:v>
                </c:pt>
                <c:pt idx="915">
                  <c:v>32.089400609549614</c:v>
                </c:pt>
                <c:pt idx="916">
                  <c:v>32.232898747036913</c:v>
                </c:pt>
                <c:pt idx="917">
                  <c:v>32.254063664070436</c:v>
                </c:pt>
                <c:pt idx="918">
                  <c:v>32.27522858110396</c:v>
                </c:pt>
                <c:pt idx="919">
                  <c:v>32.295970199796812</c:v>
                </c:pt>
                <c:pt idx="920">
                  <c:v>32.316711818489672</c:v>
                </c:pt>
                <c:pt idx="921">
                  <c:v>32.337453437182532</c:v>
                </c:pt>
                <c:pt idx="922">
                  <c:v>32.358195055875385</c:v>
                </c:pt>
                <c:pt idx="923">
                  <c:v>32.375973586183541</c:v>
                </c:pt>
                <c:pt idx="924">
                  <c:v>32.519471723670847</c:v>
                </c:pt>
                <c:pt idx="925">
                  <c:v>32.662969861158139</c:v>
                </c:pt>
                <c:pt idx="926">
                  <c:v>32.68413477819167</c:v>
                </c:pt>
                <c:pt idx="927">
                  <c:v>32.705299695225193</c:v>
                </c:pt>
                <c:pt idx="928">
                  <c:v>32.848797832712492</c:v>
                </c:pt>
                <c:pt idx="929">
                  <c:v>32.992295970199798</c:v>
                </c:pt>
                <c:pt idx="930">
                  <c:v>33.013037588892651</c:v>
                </c:pt>
                <c:pt idx="931">
                  <c:v>33.030392820860143</c:v>
                </c:pt>
                <c:pt idx="932">
                  <c:v>33.054097527937692</c:v>
                </c:pt>
                <c:pt idx="933">
                  <c:v>33.071876058245856</c:v>
                </c:pt>
                <c:pt idx="934">
                  <c:v>33.093040975279372</c:v>
                </c:pt>
                <c:pt idx="935">
                  <c:v>33.119285472400946</c:v>
                </c:pt>
                <c:pt idx="936">
                  <c:v>33.142990179478495</c:v>
                </c:pt>
                <c:pt idx="937">
                  <c:v>33.164155096512019</c:v>
                </c:pt>
                <c:pt idx="938">
                  <c:v>33.18532001354555</c:v>
                </c:pt>
                <c:pt idx="939">
                  <c:v>33.211141212326453</c:v>
                </c:pt>
                <c:pt idx="940">
                  <c:v>33.236962411107349</c:v>
                </c:pt>
                <c:pt idx="941">
                  <c:v>33.257704029800209</c:v>
                </c:pt>
                <c:pt idx="942">
                  <c:v>33.401202167287501</c:v>
                </c:pt>
                <c:pt idx="943">
                  <c:v>33.544700304774807</c:v>
                </c:pt>
                <c:pt idx="944">
                  <c:v>33.570521503555703</c:v>
                </c:pt>
                <c:pt idx="945">
                  <c:v>33.714019641043009</c:v>
                </c:pt>
                <c:pt idx="946">
                  <c:v>33.723332204537762</c:v>
                </c:pt>
                <c:pt idx="947">
                  <c:v>33.749576701659329</c:v>
                </c:pt>
                <c:pt idx="948">
                  <c:v>33.758889265154082</c:v>
                </c:pt>
                <c:pt idx="949">
                  <c:v>33.780054182187605</c:v>
                </c:pt>
                <c:pt idx="950">
                  <c:v>33.789366745682358</c:v>
                </c:pt>
                <c:pt idx="951">
                  <c:v>33.81010836437521</c:v>
                </c:pt>
                <c:pt idx="952">
                  <c:v>33.840162546562816</c:v>
                </c:pt>
                <c:pt idx="953">
                  <c:v>33.87783609888249</c:v>
                </c:pt>
                <c:pt idx="954">
                  <c:v>33.915509651202171</c:v>
                </c:pt>
                <c:pt idx="955">
                  <c:v>33.941330849983068</c:v>
                </c:pt>
                <c:pt idx="956">
                  <c:v>33.965035557060617</c:v>
                </c:pt>
                <c:pt idx="957">
                  <c:v>33.995089739248222</c:v>
                </c:pt>
                <c:pt idx="958">
                  <c:v>34.138587876735521</c:v>
                </c:pt>
                <c:pt idx="959">
                  <c:v>34.164832373857095</c:v>
                </c:pt>
                <c:pt idx="960">
                  <c:v>34.188537080934644</c:v>
                </c:pt>
                <c:pt idx="961">
                  <c:v>34.212241788012193</c:v>
                </c:pt>
                <c:pt idx="962">
                  <c:v>34.355739925499492</c:v>
                </c:pt>
                <c:pt idx="963">
                  <c:v>34.376481544192345</c:v>
                </c:pt>
                <c:pt idx="964">
                  <c:v>34.397646461225875</c:v>
                </c:pt>
                <c:pt idx="965">
                  <c:v>34.418811378259392</c:v>
                </c:pt>
                <c:pt idx="966">
                  <c:v>34.436166610226884</c:v>
                </c:pt>
                <c:pt idx="967">
                  <c:v>34.453521842194377</c:v>
                </c:pt>
                <c:pt idx="968">
                  <c:v>34.470877074161869</c:v>
                </c:pt>
                <c:pt idx="969">
                  <c:v>34.492041991195393</c:v>
                </c:pt>
                <c:pt idx="970">
                  <c:v>34.635540128682699</c:v>
                </c:pt>
                <c:pt idx="971">
                  <c:v>34.779038266169998</c:v>
                </c:pt>
                <c:pt idx="972">
                  <c:v>34.922536403657297</c:v>
                </c:pt>
                <c:pt idx="973">
                  <c:v>35.066034541144596</c:v>
                </c:pt>
                <c:pt idx="974">
                  <c:v>35.209532678631902</c:v>
                </c:pt>
                <c:pt idx="975">
                  <c:v>35.230274297324755</c:v>
                </c:pt>
                <c:pt idx="976">
                  <c:v>35.256518794446322</c:v>
                </c:pt>
                <c:pt idx="977">
                  <c:v>35.280223501523871</c:v>
                </c:pt>
                <c:pt idx="978">
                  <c:v>35.300965120216723</c:v>
                </c:pt>
                <c:pt idx="979">
                  <c:v>35.44446325770403</c:v>
                </c:pt>
                <c:pt idx="980">
                  <c:v>35.587961395191329</c:v>
                </c:pt>
                <c:pt idx="981">
                  <c:v>35.608703013884188</c:v>
                </c:pt>
                <c:pt idx="982">
                  <c:v>35.632407720961737</c:v>
                </c:pt>
                <c:pt idx="983">
                  <c:v>35.649762952929223</c:v>
                </c:pt>
                <c:pt idx="984">
                  <c:v>35.667118184896715</c:v>
                </c:pt>
                <c:pt idx="985">
                  <c:v>35.692939383677619</c:v>
                </c:pt>
                <c:pt idx="986">
                  <c:v>35.71664409075516</c:v>
                </c:pt>
                <c:pt idx="987">
                  <c:v>35.733999322722653</c:v>
                </c:pt>
                <c:pt idx="988">
                  <c:v>35.751354554690145</c:v>
                </c:pt>
                <c:pt idx="989">
                  <c:v>35.768709786657638</c:v>
                </c:pt>
                <c:pt idx="990">
                  <c:v>35.786065018625131</c:v>
                </c:pt>
                <c:pt idx="991">
                  <c:v>35.795377582119883</c:v>
                </c:pt>
                <c:pt idx="992">
                  <c:v>35.819082289197425</c:v>
                </c:pt>
                <c:pt idx="993">
                  <c:v>35.962580426684724</c:v>
                </c:pt>
                <c:pt idx="994">
                  <c:v>35.983745343718255</c:v>
                </c:pt>
                <c:pt idx="995">
                  <c:v>36.01379952590586</c:v>
                </c:pt>
                <c:pt idx="996">
                  <c:v>36.043853708093465</c:v>
                </c:pt>
                <c:pt idx="997">
                  <c:v>36.187351845580764</c:v>
                </c:pt>
                <c:pt idx="998">
                  <c:v>36.208516762614288</c:v>
                </c:pt>
                <c:pt idx="999">
                  <c:v>36.21782932610904</c:v>
                </c:pt>
                <c:pt idx="1000">
                  <c:v>36.239417541483235</c:v>
                </c:pt>
                <c:pt idx="1001">
                  <c:v>36.382915678970541</c:v>
                </c:pt>
                <c:pt idx="1002">
                  <c:v>36.40662038604809</c:v>
                </c:pt>
                <c:pt idx="1003">
                  <c:v>36.432864883169657</c:v>
                </c:pt>
                <c:pt idx="1004">
                  <c:v>36.470538435489331</c:v>
                </c:pt>
                <c:pt idx="1005">
                  <c:v>36.508211987809005</c:v>
                </c:pt>
                <c:pt idx="1006">
                  <c:v>36.538266169996611</c:v>
                </c:pt>
                <c:pt idx="1007">
                  <c:v>36.568320352184216</c:v>
                </c:pt>
                <c:pt idx="1008">
                  <c:v>36.589908567558417</c:v>
                </c:pt>
                <c:pt idx="1009">
                  <c:v>36.607687097866574</c:v>
                </c:pt>
                <c:pt idx="1010">
                  <c:v>36.625465628174737</c:v>
                </c:pt>
                <c:pt idx="1011">
                  <c:v>36.768963765662036</c:v>
                </c:pt>
                <c:pt idx="1012">
                  <c:v>36.790551981036238</c:v>
                </c:pt>
                <c:pt idx="1013">
                  <c:v>36.807907213003723</c:v>
                </c:pt>
                <c:pt idx="1014">
                  <c:v>36.831611920081272</c:v>
                </c:pt>
                <c:pt idx="1015">
                  <c:v>36.869285472400946</c:v>
                </c:pt>
                <c:pt idx="1016">
                  <c:v>36.890450389434477</c:v>
                </c:pt>
                <c:pt idx="1017">
                  <c:v>36.91119200812733</c:v>
                </c:pt>
                <c:pt idx="1018">
                  <c:v>36.932356925160853</c:v>
                </c:pt>
                <c:pt idx="1019">
                  <c:v>36.962411107348458</c:v>
                </c:pt>
                <c:pt idx="1020">
                  <c:v>36.992465289536064</c:v>
                </c:pt>
                <c:pt idx="1021">
                  <c:v>37.013630206569594</c:v>
                </c:pt>
                <c:pt idx="1022">
                  <c:v>37.051303758889262</c:v>
                </c:pt>
                <c:pt idx="1023">
                  <c:v>37.072045377582121</c:v>
                </c:pt>
                <c:pt idx="1024">
                  <c:v>37.093210294615645</c:v>
                </c:pt>
                <c:pt idx="1025">
                  <c:v>37.236708432102944</c:v>
                </c:pt>
                <c:pt idx="1026">
                  <c:v>37.266762614290549</c:v>
                </c:pt>
                <c:pt idx="1027">
                  <c:v>37.276075177785302</c:v>
                </c:pt>
                <c:pt idx="1028">
                  <c:v>37.297240094818832</c:v>
                </c:pt>
                <c:pt idx="1029">
                  <c:v>37.318405011852349</c:v>
                </c:pt>
                <c:pt idx="1030">
                  <c:v>37.35607856417203</c:v>
                </c:pt>
                <c:pt idx="1031">
                  <c:v>37.499576701659329</c:v>
                </c:pt>
                <c:pt idx="1032">
                  <c:v>37.537250253979003</c:v>
                </c:pt>
                <c:pt idx="1033">
                  <c:v>37.560954961056552</c:v>
                </c:pt>
                <c:pt idx="1034">
                  <c:v>37.586776159837456</c:v>
                </c:pt>
                <c:pt idx="1035">
                  <c:v>37.612597358618352</c:v>
                </c:pt>
                <c:pt idx="1036">
                  <c:v>37.638418557399255</c:v>
                </c:pt>
                <c:pt idx="1037">
                  <c:v>37.664239756180159</c:v>
                </c:pt>
                <c:pt idx="1038">
                  <c:v>37.682018286488315</c:v>
                </c:pt>
                <c:pt idx="1039">
                  <c:v>37.825516423975621</c:v>
                </c:pt>
                <c:pt idx="1040">
                  <c:v>37.843294954283778</c:v>
                </c:pt>
                <c:pt idx="1041">
                  <c:v>37.873349136471383</c:v>
                </c:pt>
                <c:pt idx="1042">
                  <c:v>37.882661699966135</c:v>
                </c:pt>
                <c:pt idx="1043">
                  <c:v>37.906366407043684</c:v>
                </c:pt>
                <c:pt idx="1044">
                  <c:v>38.04986454453099</c:v>
                </c:pt>
                <c:pt idx="1045">
                  <c:v>38.079918726718596</c:v>
                </c:pt>
                <c:pt idx="1046">
                  <c:v>38.101083643752112</c:v>
                </c:pt>
                <c:pt idx="1047">
                  <c:v>38.131137825939717</c:v>
                </c:pt>
                <c:pt idx="1048">
                  <c:v>38.151879444632577</c:v>
                </c:pt>
                <c:pt idx="1049">
                  <c:v>38.173044361666101</c:v>
                </c:pt>
                <c:pt idx="1050">
                  <c:v>38.19674906874365</c:v>
                </c:pt>
                <c:pt idx="1051">
                  <c:v>38.220453775821198</c:v>
                </c:pt>
                <c:pt idx="1052">
                  <c:v>38.250507958008804</c:v>
                </c:pt>
                <c:pt idx="1053">
                  <c:v>38.280562140196409</c:v>
                </c:pt>
                <c:pt idx="1054">
                  <c:v>38.30215035557061</c:v>
                </c:pt>
                <c:pt idx="1055">
                  <c:v>38.319505587538096</c:v>
                </c:pt>
                <c:pt idx="1056">
                  <c:v>38.336860819505588</c:v>
                </c:pt>
                <c:pt idx="1057">
                  <c:v>38.354216051473081</c:v>
                </c:pt>
                <c:pt idx="1058">
                  <c:v>38.371571283440566</c:v>
                </c:pt>
                <c:pt idx="1059">
                  <c:v>38.388926515408059</c:v>
                </c:pt>
                <c:pt idx="1060">
                  <c:v>38.406281747375544</c:v>
                </c:pt>
                <c:pt idx="1061">
                  <c:v>38.429986454453093</c:v>
                </c:pt>
                <c:pt idx="1062">
                  <c:v>38.447341686420586</c:v>
                </c:pt>
                <c:pt idx="1063">
                  <c:v>38.471046393498135</c:v>
                </c:pt>
                <c:pt idx="1064">
                  <c:v>38.494751100575684</c:v>
                </c:pt>
                <c:pt idx="1065">
                  <c:v>38.504063664070436</c:v>
                </c:pt>
                <c:pt idx="1066">
                  <c:v>38.525651879444631</c:v>
                </c:pt>
                <c:pt idx="1067">
                  <c:v>38.555706061632236</c:v>
                </c:pt>
                <c:pt idx="1068">
                  <c:v>38.585760243819841</c:v>
                </c:pt>
                <c:pt idx="1069">
                  <c:v>38.612004740941416</c:v>
                </c:pt>
                <c:pt idx="1070">
                  <c:v>38.642058923129021</c:v>
                </c:pt>
                <c:pt idx="1071">
                  <c:v>38.659414155096513</c:v>
                </c:pt>
                <c:pt idx="1072">
                  <c:v>38.685658652218088</c:v>
                </c:pt>
                <c:pt idx="1073">
                  <c:v>38.709363359295637</c:v>
                </c:pt>
                <c:pt idx="1074">
                  <c:v>38.735607856417204</c:v>
                </c:pt>
                <c:pt idx="1075">
                  <c:v>38.761429055198107</c:v>
                </c:pt>
                <c:pt idx="1076">
                  <c:v>38.904927192685406</c:v>
                </c:pt>
                <c:pt idx="1077">
                  <c:v>38.928631899762955</c:v>
                </c:pt>
                <c:pt idx="1078">
                  <c:v>38.949373518455808</c:v>
                </c:pt>
                <c:pt idx="1079">
                  <c:v>38.973078225533357</c:v>
                </c:pt>
                <c:pt idx="1080">
                  <c:v>38.993819844226216</c:v>
                </c:pt>
                <c:pt idx="1081">
                  <c:v>39.014984761259733</c:v>
                </c:pt>
                <c:pt idx="1082">
                  <c:v>39.040805960040636</c:v>
                </c:pt>
                <c:pt idx="1083">
                  <c:v>39.067050457162203</c:v>
                </c:pt>
                <c:pt idx="1084">
                  <c:v>39.088215374195734</c:v>
                </c:pt>
                <c:pt idx="1085">
                  <c:v>39.114036572976637</c:v>
                </c:pt>
                <c:pt idx="1086">
                  <c:v>39.135201490010161</c:v>
                </c:pt>
                <c:pt idx="1087">
                  <c:v>39.172875042329835</c:v>
                </c:pt>
                <c:pt idx="1088">
                  <c:v>39.196579749407384</c:v>
                </c:pt>
                <c:pt idx="1089">
                  <c:v>39.340077886894683</c:v>
                </c:pt>
                <c:pt idx="1090">
                  <c:v>39.366322384016257</c:v>
                </c:pt>
                <c:pt idx="1091">
                  <c:v>39.403995936335932</c:v>
                </c:pt>
                <c:pt idx="1092">
                  <c:v>39.427700643413473</c:v>
                </c:pt>
                <c:pt idx="1093">
                  <c:v>39.448442262106333</c:v>
                </c:pt>
                <c:pt idx="1094">
                  <c:v>39.457754825601086</c:v>
                </c:pt>
                <c:pt idx="1095">
                  <c:v>39.467067389095831</c:v>
                </c:pt>
                <c:pt idx="1096">
                  <c:v>39.476379952590584</c:v>
                </c:pt>
                <c:pt idx="1097">
                  <c:v>39.485692516085336</c:v>
                </c:pt>
                <c:pt idx="1098">
                  <c:v>39.509397223162885</c:v>
                </c:pt>
                <c:pt idx="1099">
                  <c:v>39.54707077548256</c:v>
                </c:pt>
                <c:pt idx="1100">
                  <c:v>39.570775482560109</c:v>
                </c:pt>
                <c:pt idx="1101">
                  <c:v>39.580088046054861</c:v>
                </c:pt>
                <c:pt idx="1102">
                  <c:v>39.589400609549614</c:v>
                </c:pt>
                <c:pt idx="1103">
                  <c:v>39.732898747036913</c:v>
                </c:pt>
                <c:pt idx="1104">
                  <c:v>39.742211310531658</c:v>
                </c:pt>
                <c:pt idx="1105">
                  <c:v>39.763376227565189</c:v>
                </c:pt>
                <c:pt idx="1106">
                  <c:v>39.784117846258042</c:v>
                </c:pt>
                <c:pt idx="1107">
                  <c:v>39.793430409752794</c:v>
                </c:pt>
                <c:pt idx="1108">
                  <c:v>39.817135116830343</c:v>
                </c:pt>
                <c:pt idx="1109">
                  <c:v>39.837876735523196</c:v>
                </c:pt>
                <c:pt idx="1110">
                  <c:v>39.855655265831359</c:v>
                </c:pt>
                <c:pt idx="1111">
                  <c:v>39.879359972908908</c:v>
                </c:pt>
                <c:pt idx="1112">
                  <c:v>39.900524889942432</c:v>
                </c:pt>
                <c:pt idx="1113">
                  <c:v>39.926346088723328</c:v>
                </c:pt>
                <c:pt idx="1114">
                  <c:v>39.952590585844902</c:v>
                </c:pt>
                <c:pt idx="1115">
                  <c:v>40.096088723332208</c:v>
                </c:pt>
                <c:pt idx="1116">
                  <c:v>40.121909922113105</c:v>
                </c:pt>
                <c:pt idx="1117">
                  <c:v>40.147731120894001</c:v>
                </c:pt>
                <c:pt idx="1118">
                  <c:v>40.17143582797155</c:v>
                </c:pt>
                <c:pt idx="1119">
                  <c:v>40.314933965458856</c:v>
                </c:pt>
                <c:pt idx="1120">
                  <c:v>40.335675584151709</c:v>
                </c:pt>
                <c:pt idx="1121">
                  <c:v>40.479173721639015</c:v>
                </c:pt>
                <c:pt idx="1122">
                  <c:v>40.500338638672531</c:v>
                </c:pt>
                <c:pt idx="1123">
                  <c:v>40.521080257365391</c:v>
                </c:pt>
                <c:pt idx="1124">
                  <c:v>40.542245174398914</c:v>
                </c:pt>
                <c:pt idx="1125">
                  <c:v>40.551557737893667</c:v>
                </c:pt>
                <c:pt idx="1126">
                  <c:v>40.56087030138842</c:v>
                </c:pt>
                <c:pt idx="1127">
                  <c:v>40.598543853708094</c:v>
                </c:pt>
                <c:pt idx="1128">
                  <c:v>40.622248560785643</c:v>
                </c:pt>
                <c:pt idx="1129">
                  <c:v>40.639603792753135</c:v>
                </c:pt>
                <c:pt idx="1130">
                  <c:v>40.663308499830677</c:v>
                </c:pt>
                <c:pt idx="1131">
                  <c:v>40.689552996952251</c:v>
                </c:pt>
                <c:pt idx="1132">
                  <c:v>40.710294615645104</c:v>
                </c:pt>
                <c:pt idx="1133">
                  <c:v>40.853792753132403</c:v>
                </c:pt>
                <c:pt idx="1134">
                  <c:v>40.891466305452084</c:v>
                </c:pt>
                <c:pt idx="1135">
                  <c:v>41.034964442939383</c:v>
                </c:pt>
                <c:pt idx="1136">
                  <c:v>41.178462580426682</c:v>
                </c:pt>
                <c:pt idx="1137">
                  <c:v>41.321960717913989</c:v>
                </c:pt>
                <c:pt idx="1138">
                  <c:v>41.342702336606841</c:v>
                </c:pt>
                <c:pt idx="1139">
                  <c:v>41.380375888926515</c:v>
                </c:pt>
                <c:pt idx="1140">
                  <c:v>41.398154419234679</c:v>
                </c:pt>
                <c:pt idx="1141">
                  <c:v>41.419742634608873</c:v>
                </c:pt>
                <c:pt idx="1142">
                  <c:v>41.443447341686415</c:v>
                </c:pt>
                <c:pt idx="1143">
                  <c:v>41.467152048763964</c:v>
                </c:pt>
                <c:pt idx="1144">
                  <c:v>41.492973247544867</c:v>
                </c:pt>
                <c:pt idx="1145">
                  <c:v>41.510751777853031</c:v>
                </c:pt>
                <c:pt idx="1146">
                  <c:v>41.532339993227225</c:v>
                </c:pt>
                <c:pt idx="1147">
                  <c:v>41.55392820860142</c:v>
                </c:pt>
                <c:pt idx="1148">
                  <c:v>41.574669827294272</c:v>
                </c:pt>
                <c:pt idx="1149">
                  <c:v>41.598374534371821</c:v>
                </c:pt>
                <c:pt idx="1150">
                  <c:v>41.615729766339314</c:v>
                </c:pt>
                <c:pt idx="1151">
                  <c:v>41.636894683372844</c:v>
                </c:pt>
                <c:pt idx="1152">
                  <c:v>41.660599390450386</c:v>
                </c:pt>
                <c:pt idx="1153">
                  <c:v>41.681764307483917</c:v>
                </c:pt>
                <c:pt idx="1154">
                  <c:v>41.708008804605484</c:v>
                </c:pt>
                <c:pt idx="1155">
                  <c:v>41.738062986793089</c:v>
                </c:pt>
                <c:pt idx="1156">
                  <c:v>41.747375550287842</c:v>
                </c:pt>
                <c:pt idx="1157">
                  <c:v>41.768540467321372</c:v>
                </c:pt>
                <c:pt idx="1158">
                  <c:v>41.789705384354889</c:v>
                </c:pt>
                <c:pt idx="1159">
                  <c:v>41.81129359972909</c:v>
                </c:pt>
                <c:pt idx="1160">
                  <c:v>41.837538096850665</c:v>
                </c:pt>
                <c:pt idx="1161">
                  <c:v>41.863782593972232</c:v>
                </c:pt>
                <c:pt idx="1162">
                  <c:v>41.873095157466985</c:v>
                </c:pt>
                <c:pt idx="1163">
                  <c:v>41.893836776159837</c:v>
                </c:pt>
                <c:pt idx="1164">
                  <c:v>41.91457839485269</c:v>
                </c:pt>
                <c:pt idx="1165">
                  <c:v>41.952251947172371</c:v>
                </c:pt>
                <c:pt idx="1166">
                  <c:v>41.975956654249913</c:v>
                </c:pt>
                <c:pt idx="1167">
                  <c:v>41.999661361327462</c:v>
                </c:pt>
                <c:pt idx="1168">
                  <c:v>42.029715543515067</c:v>
                </c:pt>
                <c:pt idx="1169">
                  <c:v>42.05553674229597</c:v>
                </c:pt>
                <c:pt idx="1170">
                  <c:v>42.072891974263463</c:v>
                </c:pt>
                <c:pt idx="1171">
                  <c:v>42.096596681341012</c:v>
                </c:pt>
                <c:pt idx="1172">
                  <c:v>42.240094818828311</c:v>
                </c:pt>
                <c:pt idx="1173">
                  <c:v>42.261683034202505</c:v>
                </c:pt>
                <c:pt idx="1174">
                  <c:v>42.405181171689811</c:v>
                </c:pt>
                <c:pt idx="1175">
                  <c:v>42.414493735184564</c:v>
                </c:pt>
                <c:pt idx="1176">
                  <c:v>42.452167287504231</c:v>
                </c:pt>
                <c:pt idx="1177">
                  <c:v>42.461479850998984</c:v>
                </c:pt>
                <c:pt idx="1178">
                  <c:v>42.470792414493737</c:v>
                </c:pt>
                <c:pt idx="1179">
                  <c:v>42.480104977988489</c:v>
                </c:pt>
                <c:pt idx="1180">
                  <c:v>42.489417541483235</c:v>
                </c:pt>
                <c:pt idx="1181">
                  <c:v>42.507196071791398</c:v>
                </c:pt>
                <c:pt idx="1182">
                  <c:v>42.524551303758891</c:v>
                </c:pt>
                <c:pt idx="1183">
                  <c:v>42.533863867253643</c:v>
                </c:pt>
                <c:pt idx="1184">
                  <c:v>42.555452082627838</c:v>
                </c:pt>
                <c:pt idx="1185">
                  <c:v>42.576616999661361</c:v>
                </c:pt>
                <c:pt idx="1186">
                  <c:v>42.597781916694885</c:v>
                </c:pt>
                <c:pt idx="1187">
                  <c:v>42.635455469014559</c:v>
                </c:pt>
                <c:pt idx="1188">
                  <c:v>42.67312902133424</c:v>
                </c:pt>
                <c:pt idx="1189">
                  <c:v>42.696833728411789</c:v>
                </c:pt>
                <c:pt idx="1190">
                  <c:v>42.717575347104642</c:v>
                </c:pt>
                <c:pt idx="1191">
                  <c:v>42.738316965797495</c:v>
                </c:pt>
                <c:pt idx="1192">
                  <c:v>42.759905181171689</c:v>
                </c:pt>
                <c:pt idx="1193">
                  <c:v>42.780646799864549</c:v>
                </c:pt>
                <c:pt idx="1194">
                  <c:v>42.801388418557401</c:v>
                </c:pt>
                <c:pt idx="1195">
                  <c:v>42.822130037250254</c:v>
                </c:pt>
                <c:pt idx="1196">
                  <c:v>42.842871655943107</c:v>
                </c:pt>
                <c:pt idx="1197">
                  <c:v>42.86065018625127</c:v>
                </c:pt>
                <c:pt idx="1198">
                  <c:v>42.878428716559434</c:v>
                </c:pt>
                <c:pt idx="1199">
                  <c:v>42.908482898747039</c:v>
                </c:pt>
                <c:pt idx="1200">
                  <c:v>42.938537080934644</c:v>
                </c:pt>
                <c:pt idx="1201">
                  <c:v>42.968591263122249</c:v>
                </c:pt>
                <c:pt idx="1202">
                  <c:v>42.989332881815102</c:v>
                </c:pt>
                <c:pt idx="1203">
                  <c:v>43.010921097189296</c:v>
                </c:pt>
                <c:pt idx="1204">
                  <c:v>43.048594649508978</c:v>
                </c:pt>
                <c:pt idx="1205">
                  <c:v>43.19209278699627</c:v>
                </c:pt>
                <c:pt idx="1206">
                  <c:v>43.215797494073819</c:v>
                </c:pt>
                <c:pt idx="1207">
                  <c:v>43.233576024381989</c:v>
                </c:pt>
                <c:pt idx="1208">
                  <c:v>43.254740941415513</c:v>
                </c:pt>
                <c:pt idx="1209">
                  <c:v>43.275905858449036</c:v>
                </c:pt>
                <c:pt idx="1210">
                  <c:v>43.296647477141889</c:v>
                </c:pt>
                <c:pt idx="1211">
                  <c:v>43.334321029461563</c:v>
                </c:pt>
                <c:pt idx="1212">
                  <c:v>43.355062648154416</c:v>
                </c:pt>
                <c:pt idx="1213">
                  <c:v>43.376227565187946</c:v>
                </c:pt>
                <c:pt idx="1214">
                  <c:v>43.519725702675245</c:v>
                </c:pt>
                <c:pt idx="1215">
                  <c:v>43.540890619708769</c:v>
                </c:pt>
                <c:pt idx="1216">
                  <c:v>43.562055536742292</c:v>
                </c:pt>
                <c:pt idx="1217">
                  <c:v>43.592109718929898</c:v>
                </c:pt>
                <c:pt idx="1218">
                  <c:v>43.629783271249579</c:v>
                </c:pt>
                <c:pt idx="1219">
                  <c:v>43.650524889942432</c:v>
                </c:pt>
                <c:pt idx="1220">
                  <c:v>43.671689806975955</c:v>
                </c:pt>
                <c:pt idx="1221">
                  <c:v>43.689468337284119</c:v>
                </c:pt>
                <c:pt idx="1222">
                  <c:v>43.713173044361668</c:v>
                </c:pt>
                <c:pt idx="1223">
                  <c:v>43.736877751439209</c:v>
                </c:pt>
                <c:pt idx="1224">
                  <c:v>43.766931933626822</c:v>
                </c:pt>
                <c:pt idx="1225">
                  <c:v>43.788096850660345</c:v>
                </c:pt>
                <c:pt idx="1226">
                  <c:v>43.825770402980019</c:v>
                </c:pt>
                <c:pt idx="1227">
                  <c:v>43.863443955299694</c:v>
                </c:pt>
                <c:pt idx="1228">
                  <c:v>43.872756518794446</c:v>
                </c:pt>
                <c:pt idx="1229">
                  <c:v>43.896461225871995</c:v>
                </c:pt>
                <c:pt idx="1230">
                  <c:v>43.926515408059601</c:v>
                </c:pt>
                <c:pt idx="1231">
                  <c:v>43.964188960379275</c:v>
                </c:pt>
                <c:pt idx="1232">
                  <c:v>43.990433457500849</c:v>
                </c:pt>
                <c:pt idx="1233">
                  <c:v>44.012021672875044</c:v>
                </c:pt>
                <c:pt idx="1234">
                  <c:v>44.155519810362343</c:v>
                </c:pt>
                <c:pt idx="1235">
                  <c:v>44.179224517439891</c:v>
                </c:pt>
                <c:pt idx="1236">
                  <c:v>44.199966136132744</c:v>
                </c:pt>
                <c:pt idx="1237">
                  <c:v>44.217321368100237</c:v>
                </c:pt>
                <c:pt idx="1238">
                  <c:v>44.234676600067729</c:v>
                </c:pt>
                <c:pt idx="1239">
                  <c:v>44.255841517101253</c:v>
                </c:pt>
                <c:pt idx="1240">
                  <c:v>44.277006434134783</c:v>
                </c:pt>
                <c:pt idx="1241">
                  <c:v>44.2981713511683</c:v>
                </c:pt>
                <c:pt idx="1242">
                  <c:v>44.31933626820183</c:v>
                </c:pt>
                <c:pt idx="1243">
                  <c:v>44.340501185235354</c:v>
                </c:pt>
                <c:pt idx="1244">
                  <c:v>44.361666102268885</c:v>
                </c:pt>
                <c:pt idx="1245">
                  <c:v>44.382831019302401</c:v>
                </c:pt>
                <c:pt idx="1246">
                  <c:v>44.400186251269893</c:v>
                </c:pt>
                <c:pt idx="1247">
                  <c:v>44.421774466644095</c:v>
                </c:pt>
                <c:pt idx="1248">
                  <c:v>44.442939383677619</c:v>
                </c:pt>
                <c:pt idx="1249">
                  <c:v>44.452251947172364</c:v>
                </c:pt>
                <c:pt idx="1250">
                  <c:v>44.475956654249913</c:v>
                </c:pt>
                <c:pt idx="1251">
                  <c:v>44.506010836437518</c:v>
                </c:pt>
                <c:pt idx="1252">
                  <c:v>44.536065018625123</c:v>
                </c:pt>
                <c:pt idx="1253">
                  <c:v>44.573738570944805</c:v>
                </c:pt>
                <c:pt idx="1254">
                  <c:v>44.594903487978328</c:v>
                </c:pt>
                <c:pt idx="1255">
                  <c:v>44.616068405011852</c:v>
                </c:pt>
                <c:pt idx="1256">
                  <c:v>44.639773112089401</c:v>
                </c:pt>
                <c:pt idx="1257">
                  <c:v>44.649085675584146</c:v>
                </c:pt>
                <c:pt idx="1258">
                  <c:v>44.670250592617677</c:v>
                </c:pt>
                <c:pt idx="1259">
                  <c:v>44.696495089739244</c:v>
                </c:pt>
                <c:pt idx="1260">
                  <c:v>44.734168642058926</c:v>
                </c:pt>
                <c:pt idx="1261">
                  <c:v>44.754910260751778</c:v>
                </c:pt>
                <c:pt idx="1262">
                  <c:v>44.778614967829327</c:v>
                </c:pt>
                <c:pt idx="1263">
                  <c:v>44.799779884862851</c:v>
                </c:pt>
                <c:pt idx="1264">
                  <c:v>44.837453437182532</c:v>
                </c:pt>
                <c:pt idx="1265">
                  <c:v>44.858618354216048</c:v>
                </c:pt>
                <c:pt idx="1266">
                  <c:v>44.88020656959025</c:v>
                </c:pt>
                <c:pt idx="1267">
                  <c:v>44.900948188283103</c:v>
                </c:pt>
                <c:pt idx="1268">
                  <c:v>44.918726718591259</c:v>
                </c:pt>
                <c:pt idx="1269">
                  <c:v>44.94497121571284</c:v>
                </c:pt>
                <c:pt idx="1270">
                  <c:v>44.966559431087028</c:v>
                </c:pt>
                <c:pt idx="1271">
                  <c:v>44.988147646461222</c:v>
                </c:pt>
                <c:pt idx="1272">
                  <c:v>45.131645783948528</c:v>
                </c:pt>
                <c:pt idx="1273">
                  <c:v>45.169319336268202</c:v>
                </c:pt>
                <c:pt idx="1274">
                  <c:v>45.206992888587877</c:v>
                </c:pt>
                <c:pt idx="1275">
                  <c:v>45.230697595665426</c:v>
                </c:pt>
                <c:pt idx="1276">
                  <c:v>45.254402302742974</c:v>
                </c:pt>
                <c:pt idx="1277">
                  <c:v>45.271757534710467</c:v>
                </c:pt>
                <c:pt idx="1278">
                  <c:v>45.29249915340332</c:v>
                </c:pt>
                <c:pt idx="1279">
                  <c:v>45.314087368777514</c:v>
                </c:pt>
                <c:pt idx="1280">
                  <c:v>45.340331865899088</c:v>
                </c:pt>
                <c:pt idx="1281">
                  <c:v>45.364036572976637</c:v>
                </c:pt>
                <c:pt idx="1282">
                  <c:v>45.38477819166949</c:v>
                </c:pt>
                <c:pt idx="1283">
                  <c:v>45.414832373857095</c:v>
                </c:pt>
                <c:pt idx="1284">
                  <c:v>45.441076870978662</c:v>
                </c:pt>
                <c:pt idx="1285">
                  <c:v>45.464781578056211</c:v>
                </c:pt>
                <c:pt idx="1286">
                  <c:v>45.474094141550964</c:v>
                </c:pt>
                <c:pt idx="1287">
                  <c:v>45.483406705045716</c:v>
                </c:pt>
                <c:pt idx="1288">
                  <c:v>45.500761937013209</c:v>
                </c:pt>
                <c:pt idx="1289">
                  <c:v>45.527006434134776</c:v>
                </c:pt>
                <c:pt idx="1290">
                  <c:v>45.670504571622075</c:v>
                </c:pt>
                <c:pt idx="1291">
                  <c:v>45.70055875380968</c:v>
                </c:pt>
                <c:pt idx="1292">
                  <c:v>45.721723670843211</c:v>
                </c:pt>
                <c:pt idx="1293">
                  <c:v>45.742465289536064</c:v>
                </c:pt>
                <c:pt idx="1294">
                  <c:v>45.766169996613613</c:v>
                </c:pt>
                <c:pt idx="1295">
                  <c:v>45.796224178801218</c:v>
                </c:pt>
                <c:pt idx="1296">
                  <c:v>45.817389095834741</c:v>
                </c:pt>
                <c:pt idx="1297">
                  <c:v>45.838554012868272</c:v>
                </c:pt>
                <c:pt idx="1298">
                  <c:v>45.859718929901796</c:v>
                </c:pt>
                <c:pt idx="1299">
                  <c:v>45.880883846935319</c:v>
                </c:pt>
                <c:pt idx="1300">
                  <c:v>45.902048763968843</c:v>
                </c:pt>
                <c:pt idx="1301">
                  <c:v>45.923213681002373</c:v>
                </c:pt>
                <c:pt idx="1302">
                  <c:v>45.944378598035897</c:v>
                </c:pt>
                <c:pt idx="1303">
                  <c:v>45.965966813410091</c:v>
                </c:pt>
                <c:pt idx="1304">
                  <c:v>46.109464950897397</c:v>
                </c:pt>
                <c:pt idx="1305">
                  <c:v>46.131053166271592</c:v>
                </c:pt>
                <c:pt idx="1306">
                  <c:v>46.161107348459197</c:v>
                </c:pt>
                <c:pt idx="1307">
                  <c:v>46.178885878767353</c:v>
                </c:pt>
                <c:pt idx="1308">
                  <c:v>46.196241110734846</c:v>
                </c:pt>
                <c:pt idx="1309">
                  <c:v>46.222062309515749</c:v>
                </c:pt>
                <c:pt idx="1310">
                  <c:v>46.239417541483235</c:v>
                </c:pt>
                <c:pt idx="1311">
                  <c:v>46.256772773450727</c:v>
                </c:pt>
                <c:pt idx="1312">
                  <c:v>46.27412800541822</c:v>
                </c:pt>
                <c:pt idx="1313">
                  <c:v>46.295292922451743</c:v>
                </c:pt>
                <c:pt idx="1314">
                  <c:v>46.332966474771418</c:v>
                </c:pt>
                <c:pt idx="1315">
                  <c:v>46.353708093464277</c:v>
                </c:pt>
                <c:pt idx="1316">
                  <c:v>46.391381645783945</c:v>
                </c:pt>
                <c:pt idx="1317">
                  <c:v>46.415086352861493</c:v>
                </c:pt>
                <c:pt idx="1318">
                  <c:v>46.432864883169657</c:v>
                </c:pt>
                <c:pt idx="1319">
                  <c:v>46.45360650186251</c:v>
                </c:pt>
                <c:pt idx="1320">
                  <c:v>46.479850998984084</c:v>
                </c:pt>
                <c:pt idx="1321">
                  <c:v>46.501015916017607</c:v>
                </c:pt>
                <c:pt idx="1322">
                  <c:v>46.522180833051138</c:v>
                </c:pt>
                <c:pt idx="1323">
                  <c:v>46.543345750084661</c:v>
                </c:pt>
                <c:pt idx="1324">
                  <c:v>46.564510667118185</c:v>
                </c:pt>
                <c:pt idx="1325">
                  <c:v>46.585675584151709</c:v>
                </c:pt>
                <c:pt idx="1326">
                  <c:v>46.606840501185239</c:v>
                </c:pt>
                <c:pt idx="1327">
                  <c:v>46.628005418218763</c:v>
                </c:pt>
                <c:pt idx="1328">
                  <c:v>46.649170335252286</c:v>
                </c:pt>
                <c:pt idx="1329">
                  <c:v>46.67033525228581</c:v>
                </c:pt>
                <c:pt idx="1330">
                  <c:v>46.696579749407377</c:v>
                </c:pt>
                <c:pt idx="1331">
                  <c:v>46.70589231290213</c:v>
                </c:pt>
                <c:pt idx="1332">
                  <c:v>46.743565865221811</c:v>
                </c:pt>
                <c:pt idx="1333">
                  <c:v>46.764730782255334</c:v>
                </c:pt>
                <c:pt idx="1334">
                  <c:v>46.785895699288858</c:v>
                </c:pt>
                <c:pt idx="1335">
                  <c:v>46.807060616322381</c:v>
                </c:pt>
                <c:pt idx="1336">
                  <c:v>46.828225533355912</c:v>
                </c:pt>
                <c:pt idx="1337">
                  <c:v>46.849390450389436</c:v>
                </c:pt>
                <c:pt idx="1338">
                  <c:v>46.870555367422959</c:v>
                </c:pt>
                <c:pt idx="1339">
                  <c:v>46.891720284456483</c:v>
                </c:pt>
                <c:pt idx="1340">
                  <c:v>46.912885201490013</c:v>
                </c:pt>
                <c:pt idx="1341">
                  <c:v>46.934050118523537</c:v>
                </c:pt>
                <c:pt idx="1342">
                  <c:v>46.95521503555706</c:v>
                </c:pt>
                <c:pt idx="1343">
                  <c:v>46.976379952590584</c:v>
                </c:pt>
                <c:pt idx="1344">
                  <c:v>47.014053504910258</c:v>
                </c:pt>
                <c:pt idx="1345">
                  <c:v>47.035218421943789</c:v>
                </c:pt>
                <c:pt idx="1346">
                  <c:v>47.065272604131394</c:v>
                </c:pt>
                <c:pt idx="1347">
                  <c:v>47.208770741618693</c:v>
                </c:pt>
                <c:pt idx="1348">
                  <c:v>47.226125973586186</c:v>
                </c:pt>
                <c:pt idx="1349">
                  <c:v>47.252370470707753</c:v>
                </c:pt>
                <c:pt idx="1350">
                  <c:v>47.273535387741276</c:v>
                </c:pt>
                <c:pt idx="1351">
                  <c:v>47.311208940060958</c:v>
                </c:pt>
                <c:pt idx="1352">
                  <c:v>47.32856417202845</c:v>
                </c:pt>
                <c:pt idx="1353">
                  <c:v>47.352268879105999</c:v>
                </c:pt>
                <c:pt idx="1354">
                  <c:v>47.373433796139523</c:v>
                </c:pt>
                <c:pt idx="1355">
                  <c:v>47.394598713173039</c:v>
                </c:pt>
                <c:pt idx="1356">
                  <c:v>47.43227226549272</c:v>
                </c:pt>
                <c:pt idx="1357">
                  <c:v>47.441584828987473</c:v>
                </c:pt>
                <c:pt idx="1358">
                  <c:v>47.450897392482219</c:v>
                </c:pt>
                <c:pt idx="1359">
                  <c:v>47.472062309515742</c:v>
                </c:pt>
                <c:pt idx="1360">
                  <c:v>47.502116491703347</c:v>
                </c:pt>
                <c:pt idx="1361">
                  <c:v>47.539790044023029</c:v>
                </c:pt>
                <c:pt idx="1362">
                  <c:v>47.557145275990521</c:v>
                </c:pt>
                <c:pt idx="1363">
                  <c:v>47.574500507958007</c:v>
                </c:pt>
                <c:pt idx="1364">
                  <c:v>47.591855739925499</c:v>
                </c:pt>
                <c:pt idx="1365">
                  <c:v>47.609210971892992</c:v>
                </c:pt>
                <c:pt idx="1366">
                  <c:v>47.626566203860484</c:v>
                </c:pt>
                <c:pt idx="1367">
                  <c:v>47.643921435827977</c:v>
                </c:pt>
                <c:pt idx="1368">
                  <c:v>47.661276667795462</c:v>
                </c:pt>
                <c:pt idx="1369">
                  <c:v>47.678631899762955</c:v>
                </c:pt>
                <c:pt idx="1370">
                  <c:v>47.704876396884529</c:v>
                </c:pt>
                <c:pt idx="1371">
                  <c:v>47.731120894006096</c:v>
                </c:pt>
                <c:pt idx="1372">
                  <c:v>47.748476125973589</c:v>
                </c:pt>
                <c:pt idx="1373">
                  <c:v>47.766254656281745</c:v>
                </c:pt>
                <c:pt idx="1374">
                  <c:v>47.786996274974605</c:v>
                </c:pt>
                <c:pt idx="1375">
                  <c:v>47.813240772096172</c:v>
                </c:pt>
                <c:pt idx="1376">
                  <c:v>47.850914324415847</c:v>
                </c:pt>
                <c:pt idx="1377">
                  <c:v>47.877158821537421</c:v>
                </c:pt>
                <c:pt idx="1378">
                  <c:v>48.02065695902472</c:v>
                </c:pt>
                <c:pt idx="1379">
                  <c:v>48.042245174398914</c:v>
                </c:pt>
                <c:pt idx="1380">
                  <c:v>48.063833389773116</c:v>
                </c:pt>
                <c:pt idx="1381">
                  <c:v>48.084575008465968</c:v>
                </c:pt>
                <c:pt idx="1382">
                  <c:v>48.110819505587536</c:v>
                </c:pt>
                <c:pt idx="1383">
                  <c:v>48.128174737555028</c:v>
                </c:pt>
                <c:pt idx="1384">
                  <c:v>48.151879444632577</c:v>
                </c:pt>
                <c:pt idx="1385">
                  <c:v>48.178123941754144</c:v>
                </c:pt>
                <c:pt idx="1386">
                  <c:v>48.201828648831693</c:v>
                </c:pt>
                <c:pt idx="1387">
                  <c:v>48.345326786318999</c:v>
                </c:pt>
                <c:pt idx="1388">
                  <c:v>48.363105316627156</c:v>
                </c:pt>
                <c:pt idx="1389">
                  <c:v>48.38934981374873</c:v>
                </c:pt>
                <c:pt idx="1390">
                  <c:v>48.413054520826279</c:v>
                </c:pt>
                <c:pt idx="1391">
                  <c:v>48.434642736200473</c:v>
                </c:pt>
                <c:pt idx="1392">
                  <c:v>48.456230951574668</c:v>
                </c:pt>
                <c:pt idx="1393">
                  <c:v>48.46554351506942</c:v>
                </c:pt>
                <c:pt idx="1394">
                  <c:v>48.486708432102951</c:v>
                </c:pt>
                <c:pt idx="1395">
                  <c:v>48.507873349136474</c:v>
                </c:pt>
                <c:pt idx="1396">
                  <c:v>48.531578056214016</c:v>
                </c:pt>
                <c:pt idx="1397">
                  <c:v>48.553166271588218</c:v>
                </c:pt>
                <c:pt idx="1398">
                  <c:v>48.574754486962412</c:v>
                </c:pt>
                <c:pt idx="1399">
                  <c:v>48.596342702336607</c:v>
                </c:pt>
                <c:pt idx="1400">
                  <c:v>48.634016254656281</c:v>
                </c:pt>
                <c:pt idx="1401">
                  <c:v>48.655181171689811</c:v>
                </c:pt>
                <c:pt idx="1402">
                  <c:v>48.664493735184564</c:v>
                </c:pt>
                <c:pt idx="1403">
                  <c:v>48.685658652218081</c:v>
                </c:pt>
                <c:pt idx="1404">
                  <c:v>48.709363359295629</c:v>
                </c:pt>
                <c:pt idx="1405">
                  <c:v>48.730528276329153</c:v>
                </c:pt>
                <c:pt idx="1406">
                  <c:v>48.754232983406702</c:v>
                </c:pt>
                <c:pt idx="1407">
                  <c:v>48.775397900440232</c:v>
                </c:pt>
                <c:pt idx="1408">
                  <c:v>48.796986115814427</c:v>
                </c:pt>
                <c:pt idx="1409">
                  <c:v>48.80629867930918</c:v>
                </c:pt>
                <c:pt idx="1410">
                  <c:v>48.815611242803932</c:v>
                </c:pt>
                <c:pt idx="1411">
                  <c:v>48.824923806298685</c:v>
                </c:pt>
                <c:pt idx="1412">
                  <c:v>48.845665424991537</c:v>
                </c:pt>
                <c:pt idx="1413">
                  <c:v>48.86640704368439</c:v>
                </c:pt>
                <c:pt idx="1414">
                  <c:v>48.892651540805957</c:v>
                </c:pt>
                <c:pt idx="1415">
                  <c:v>48.918896037927531</c:v>
                </c:pt>
                <c:pt idx="1416">
                  <c:v>48.945140535049106</c:v>
                </c:pt>
                <c:pt idx="1417">
                  <c:v>48.982814087368773</c:v>
                </c:pt>
                <c:pt idx="1418">
                  <c:v>49.009058584490347</c:v>
                </c:pt>
                <c:pt idx="1419">
                  <c:v>49.0183711479851</c:v>
                </c:pt>
                <c:pt idx="1420">
                  <c:v>49.042075855062649</c:v>
                </c:pt>
                <c:pt idx="1421">
                  <c:v>49.068320352184216</c:v>
                </c:pt>
                <c:pt idx="1422">
                  <c:v>49.086098882492379</c:v>
                </c:pt>
                <c:pt idx="1423">
                  <c:v>49.095411445987132</c:v>
                </c:pt>
                <c:pt idx="1424">
                  <c:v>49.113189976295288</c:v>
                </c:pt>
                <c:pt idx="1425">
                  <c:v>49.130968506603459</c:v>
                </c:pt>
                <c:pt idx="1426">
                  <c:v>49.148747036911615</c:v>
                </c:pt>
                <c:pt idx="1427">
                  <c:v>49.18642058923129</c:v>
                </c:pt>
                <c:pt idx="1428">
                  <c:v>49.203775821198782</c:v>
                </c:pt>
                <c:pt idx="1429">
                  <c:v>49.241449373518456</c:v>
                </c:pt>
                <c:pt idx="1430">
                  <c:v>49.271503555706062</c:v>
                </c:pt>
                <c:pt idx="1431">
                  <c:v>49.415001693193361</c:v>
                </c:pt>
                <c:pt idx="1432">
                  <c:v>49.558499830680667</c:v>
                </c:pt>
                <c:pt idx="1433">
                  <c:v>49.575855062648152</c:v>
                </c:pt>
                <c:pt idx="1434">
                  <c:v>49.719353200135458</c:v>
                </c:pt>
                <c:pt idx="1435">
                  <c:v>49.736708432102944</c:v>
                </c:pt>
                <c:pt idx="1436">
                  <c:v>49.754063664070436</c:v>
                </c:pt>
                <c:pt idx="1437">
                  <c:v>49.771418896037929</c:v>
                </c:pt>
                <c:pt idx="1438">
                  <c:v>49.788774128005421</c:v>
                </c:pt>
                <c:pt idx="1439">
                  <c:v>49.806129359972914</c:v>
                </c:pt>
                <c:pt idx="1440">
                  <c:v>49.832373857094481</c:v>
                </c:pt>
                <c:pt idx="1441">
                  <c:v>49.858618354216048</c:v>
                </c:pt>
                <c:pt idx="1442">
                  <c:v>49.884862851337623</c:v>
                </c:pt>
                <c:pt idx="1443">
                  <c:v>49.902218083305108</c:v>
                </c:pt>
                <c:pt idx="1444">
                  <c:v>49.919573315272601</c:v>
                </c:pt>
                <c:pt idx="1445">
                  <c:v>49.936928547240093</c:v>
                </c:pt>
                <c:pt idx="1446">
                  <c:v>49.954283779207586</c:v>
                </c:pt>
                <c:pt idx="1447">
                  <c:v>49.971639011175078</c:v>
                </c:pt>
                <c:pt idx="1448">
                  <c:v>49.980951574669831</c:v>
                </c:pt>
                <c:pt idx="1449">
                  <c:v>49.998306806637316</c:v>
                </c:pt>
                <c:pt idx="1450">
                  <c:v>50.024551303758891</c:v>
                </c:pt>
                <c:pt idx="1451">
                  <c:v>50.054605485946489</c:v>
                </c:pt>
                <c:pt idx="1452">
                  <c:v>50.075770402980027</c:v>
                </c:pt>
                <c:pt idx="1453">
                  <c:v>50.093125634947512</c:v>
                </c:pt>
                <c:pt idx="1454">
                  <c:v>50.110480866914997</c:v>
                </c:pt>
                <c:pt idx="1455">
                  <c:v>50.127836098882497</c:v>
                </c:pt>
                <c:pt idx="1456">
                  <c:v>50.151540805960039</c:v>
                </c:pt>
                <c:pt idx="1457">
                  <c:v>50.177785303081613</c:v>
                </c:pt>
                <c:pt idx="1458">
                  <c:v>50.195140535049099</c:v>
                </c:pt>
                <c:pt idx="1459">
                  <c:v>50.225194717236711</c:v>
                </c:pt>
                <c:pt idx="1460">
                  <c:v>50.246359634270235</c:v>
                </c:pt>
                <c:pt idx="1461">
                  <c:v>50.267524551303758</c:v>
                </c:pt>
                <c:pt idx="1462">
                  <c:v>50.288266169996611</c:v>
                </c:pt>
                <c:pt idx="1463">
                  <c:v>50.309007788689463</c:v>
                </c:pt>
                <c:pt idx="1464">
                  <c:v>50.452505926176769</c:v>
                </c:pt>
                <c:pt idx="1465">
                  <c:v>50.470284456484926</c:v>
                </c:pt>
                <c:pt idx="1466">
                  <c:v>50.4965289536065</c:v>
                </c:pt>
                <c:pt idx="1467">
                  <c:v>50.50584151710126</c:v>
                </c:pt>
                <c:pt idx="1468">
                  <c:v>50.649339654588552</c:v>
                </c:pt>
                <c:pt idx="1469">
                  <c:v>50.792837792075851</c:v>
                </c:pt>
                <c:pt idx="1470">
                  <c:v>50.813579410768703</c:v>
                </c:pt>
                <c:pt idx="1471">
                  <c:v>50.834321029461563</c:v>
                </c:pt>
                <c:pt idx="1472">
                  <c:v>50.843633592956316</c:v>
                </c:pt>
                <c:pt idx="1473">
                  <c:v>50.88130714527599</c:v>
                </c:pt>
                <c:pt idx="1474">
                  <c:v>50.905011852353546</c:v>
                </c:pt>
                <c:pt idx="1475">
                  <c:v>50.925753471046399</c:v>
                </c:pt>
                <c:pt idx="1476">
                  <c:v>50.946918388079922</c:v>
                </c:pt>
                <c:pt idx="1477">
                  <c:v>50.984591940399596</c:v>
                </c:pt>
                <c:pt idx="1478">
                  <c:v>51.010836437521171</c:v>
                </c:pt>
                <c:pt idx="1479">
                  <c:v>51.020149001015916</c:v>
                </c:pt>
                <c:pt idx="1480">
                  <c:v>51.043853708093465</c:v>
                </c:pt>
                <c:pt idx="1481">
                  <c:v>51.061632238401621</c:v>
                </c:pt>
                <c:pt idx="1482">
                  <c:v>51.087876735523196</c:v>
                </c:pt>
                <c:pt idx="1483">
                  <c:v>51.231374873010495</c:v>
                </c:pt>
                <c:pt idx="1484">
                  <c:v>51.249153403318658</c:v>
                </c:pt>
                <c:pt idx="1485">
                  <c:v>51.270318320352182</c:v>
                </c:pt>
                <c:pt idx="1486">
                  <c:v>51.300372502539794</c:v>
                </c:pt>
                <c:pt idx="1487">
                  <c:v>51.31815103284795</c:v>
                </c:pt>
                <c:pt idx="1488">
                  <c:v>51.339315949881481</c:v>
                </c:pt>
                <c:pt idx="1489">
                  <c:v>51.356671181848967</c:v>
                </c:pt>
                <c:pt idx="1490">
                  <c:v>51.37444971215713</c:v>
                </c:pt>
                <c:pt idx="1491">
                  <c:v>51.398154419234679</c:v>
                </c:pt>
                <c:pt idx="1492">
                  <c:v>51.419319336268202</c:v>
                </c:pt>
                <c:pt idx="1493">
                  <c:v>51.437097866576366</c:v>
                </c:pt>
                <c:pt idx="1494">
                  <c:v>51.458262783609889</c:v>
                </c:pt>
                <c:pt idx="1495">
                  <c:v>51.601760921097181</c:v>
                </c:pt>
                <c:pt idx="1496">
                  <c:v>51.611073484591941</c:v>
                </c:pt>
                <c:pt idx="1497">
                  <c:v>51.628852014900104</c:v>
                </c:pt>
                <c:pt idx="1498">
                  <c:v>51.646630545208261</c:v>
                </c:pt>
                <c:pt idx="1499">
                  <c:v>51.664409075516424</c:v>
                </c:pt>
                <c:pt idx="1500">
                  <c:v>51.688113782593973</c:v>
                </c:pt>
                <c:pt idx="1501">
                  <c:v>51.697426346088726</c:v>
                </c:pt>
                <c:pt idx="1502">
                  <c:v>51.718591263122249</c:v>
                </c:pt>
                <c:pt idx="1503">
                  <c:v>51.736369793430413</c:v>
                </c:pt>
                <c:pt idx="1504">
                  <c:v>51.757534710463936</c:v>
                </c:pt>
                <c:pt idx="1505">
                  <c:v>51.795208262783611</c:v>
                </c:pt>
                <c:pt idx="1506">
                  <c:v>51.804520826278363</c:v>
                </c:pt>
                <c:pt idx="1507">
                  <c:v>51.828225533355912</c:v>
                </c:pt>
                <c:pt idx="1508">
                  <c:v>51.854470030477486</c:v>
                </c:pt>
                <c:pt idx="1509">
                  <c:v>51.875211649170339</c:v>
                </c:pt>
                <c:pt idx="1510">
                  <c:v>51.892990179478495</c:v>
                </c:pt>
                <c:pt idx="1511">
                  <c:v>51.923044361666101</c:v>
                </c:pt>
                <c:pt idx="1512">
                  <c:v>51.94674906874365</c:v>
                </c:pt>
                <c:pt idx="1513">
                  <c:v>51.984422621063331</c:v>
                </c:pt>
                <c:pt idx="1514">
                  <c:v>52.005164239756184</c:v>
                </c:pt>
                <c:pt idx="1515">
                  <c:v>52.014476803250929</c:v>
                </c:pt>
                <c:pt idx="1516">
                  <c:v>52.023789366745689</c:v>
                </c:pt>
                <c:pt idx="1517">
                  <c:v>52.053843548933287</c:v>
                </c:pt>
                <c:pt idx="1518">
                  <c:v>52.077548256010843</c:v>
                </c:pt>
                <c:pt idx="1519">
                  <c:v>52.221046393498142</c:v>
                </c:pt>
                <c:pt idx="1520">
                  <c:v>52.238824923806305</c:v>
                </c:pt>
                <c:pt idx="1521">
                  <c:v>52.256180155773791</c:v>
                </c:pt>
                <c:pt idx="1522">
                  <c:v>52.273535387741276</c:v>
                </c:pt>
                <c:pt idx="1523">
                  <c:v>52.290890619708776</c:v>
                </c:pt>
                <c:pt idx="1524">
                  <c:v>52.308245851676261</c:v>
                </c:pt>
                <c:pt idx="1525">
                  <c:v>52.325601083643747</c:v>
                </c:pt>
                <c:pt idx="1526">
                  <c:v>52.346342702336614</c:v>
                </c:pt>
                <c:pt idx="1527">
                  <c:v>52.370047409414155</c:v>
                </c:pt>
                <c:pt idx="1528">
                  <c:v>52.39629190653573</c:v>
                </c:pt>
                <c:pt idx="1529">
                  <c:v>52.405604470030475</c:v>
                </c:pt>
                <c:pt idx="1530">
                  <c:v>52.429309177108031</c:v>
                </c:pt>
                <c:pt idx="1531">
                  <c:v>52.450474094141555</c:v>
                </c:pt>
                <c:pt idx="1532">
                  <c:v>52.468252624449704</c:v>
                </c:pt>
                <c:pt idx="1533">
                  <c:v>52.49195733152726</c:v>
                </c:pt>
                <c:pt idx="1534">
                  <c:v>52.501269895022006</c:v>
                </c:pt>
                <c:pt idx="1535">
                  <c:v>52.644768032509312</c:v>
                </c:pt>
                <c:pt idx="1536">
                  <c:v>52.654080596004057</c:v>
                </c:pt>
                <c:pt idx="1537">
                  <c:v>52.663393159498817</c:v>
                </c:pt>
                <c:pt idx="1538">
                  <c:v>52.701066711818491</c:v>
                </c:pt>
                <c:pt idx="1539">
                  <c:v>52.718845242126655</c:v>
                </c:pt>
                <c:pt idx="1540">
                  <c:v>52.740010159160178</c:v>
                </c:pt>
                <c:pt idx="1541">
                  <c:v>52.749322722654924</c:v>
                </c:pt>
                <c:pt idx="1542">
                  <c:v>52.775567219776498</c:v>
                </c:pt>
                <c:pt idx="1543">
                  <c:v>52.799271926854054</c:v>
                </c:pt>
                <c:pt idx="1544">
                  <c:v>52.825516423975614</c:v>
                </c:pt>
                <c:pt idx="1545">
                  <c:v>52.847104639349816</c:v>
                </c:pt>
                <c:pt idx="1546">
                  <c:v>52.877158821537421</c:v>
                </c:pt>
                <c:pt idx="1547">
                  <c:v>52.886471385032173</c:v>
                </c:pt>
                <c:pt idx="1548">
                  <c:v>52.895783948526919</c:v>
                </c:pt>
                <c:pt idx="1549">
                  <c:v>52.913562478835082</c:v>
                </c:pt>
                <c:pt idx="1550">
                  <c:v>52.937267185912631</c:v>
                </c:pt>
                <c:pt idx="1551">
                  <c:v>52.955045716220795</c:v>
                </c:pt>
                <c:pt idx="1552">
                  <c:v>52.976210633254318</c:v>
                </c:pt>
                <c:pt idx="1553">
                  <c:v>52.993989163562482</c:v>
                </c:pt>
                <c:pt idx="1554">
                  <c:v>53.015154080596005</c:v>
                </c:pt>
                <c:pt idx="1555">
                  <c:v>53.05282763291568</c:v>
                </c:pt>
                <c:pt idx="1556">
                  <c:v>53.082881815103292</c:v>
                </c:pt>
                <c:pt idx="1557">
                  <c:v>53.109126312224852</c:v>
                </c:pt>
                <c:pt idx="1558">
                  <c:v>53.13029122925839</c:v>
                </c:pt>
                <c:pt idx="1559">
                  <c:v>53.151456146291906</c:v>
                </c:pt>
                <c:pt idx="1560">
                  <c:v>53.18912969861158</c:v>
                </c:pt>
                <c:pt idx="1561">
                  <c:v>53.209871317304433</c:v>
                </c:pt>
                <c:pt idx="1562">
                  <c:v>53.236115814426007</c:v>
                </c:pt>
                <c:pt idx="1563">
                  <c:v>53.379613951913306</c:v>
                </c:pt>
                <c:pt idx="1564">
                  <c:v>53.417287504232981</c:v>
                </c:pt>
                <c:pt idx="1565">
                  <c:v>53.438029122925833</c:v>
                </c:pt>
                <c:pt idx="1566">
                  <c:v>53.461733830003389</c:v>
                </c:pt>
                <c:pt idx="1567">
                  <c:v>53.471046393498135</c:v>
                </c:pt>
                <c:pt idx="1568">
                  <c:v>53.492211310531665</c:v>
                </c:pt>
                <c:pt idx="1569">
                  <c:v>53.509989840839822</c:v>
                </c:pt>
                <c:pt idx="1570">
                  <c:v>53.527345072807321</c:v>
                </c:pt>
                <c:pt idx="1571">
                  <c:v>53.553589569928882</c:v>
                </c:pt>
                <c:pt idx="1572">
                  <c:v>53.579834067050456</c:v>
                </c:pt>
                <c:pt idx="1573">
                  <c:v>53.60607856417203</c:v>
                </c:pt>
                <c:pt idx="1574">
                  <c:v>53.632323061293597</c:v>
                </c:pt>
                <c:pt idx="1575">
                  <c:v>53.656027768371153</c:v>
                </c:pt>
                <c:pt idx="1576">
                  <c:v>53.673806298679303</c:v>
                </c:pt>
                <c:pt idx="1577">
                  <c:v>53.697511005756859</c:v>
                </c:pt>
                <c:pt idx="1578">
                  <c:v>53.714866237724344</c:v>
                </c:pt>
                <c:pt idx="1579">
                  <c:v>53.736454453098546</c:v>
                </c:pt>
                <c:pt idx="1580">
                  <c:v>53.762698950220113</c:v>
                </c:pt>
                <c:pt idx="1581">
                  <c:v>53.786403657297669</c:v>
                </c:pt>
                <c:pt idx="1582">
                  <c:v>53.803758889265154</c:v>
                </c:pt>
                <c:pt idx="1583">
                  <c:v>53.824923806298678</c:v>
                </c:pt>
                <c:pt idx="1584">
                  <c:v>53.84227903826617</c:v>
                </c:pt>
                <c:pt idx="1585">
                  <c:v>53.859634270233656</c:v>
                </c:pt>
                <c:pt idx="1586">
                  <c:v>53.876989502201155</c:v>
                </c:pt>
                <c:pt idx="1587">
                  <c:v>53.894344734168641</c:v>
                </c:pt>
                <c:pt idx="1588">
                  <c:v>53.911699966136126</c:v>
                </c:pt>
                <c:pt idx="1589">
                  <c:v>53.929055198103626</c:v>
                </c:pt>
                <c:pt idx="1590">
                  <c:v>53.946410430071111</c:v>
                </c:pt>
                <c:pt idx="1591">
                  <c:v>53.963765662038611</c:v>
                </c:pt>
                <c:pt idx="1592">
                  <c:v>53.981120894006096</c:v>
                </c:pt>
                <c:pt idx="1593">
                  <c:v>53.998476125973582</c:v>
                </c:pt>
                <c:pt idx="1594">
                  <c:v>54.015831357941082</c:v>
                </c:pt>
                <c:pt idx="1595">
                  <c:v>54.033186589908567</c:v>
                </c:pt>
                <c:pt idx="1596">
                  <c:v>54.054351506942091</c:v>
                </c:pt>
                <c:pt idx="1597">
                  <c:v>54.075516423975621</c:v>
                </c:pt>
                <c:pt idx="1598">
                  <c:v>54.092871655943107</c:v>
                </c:pt>
                <c:pt idx="1599">
                  <c:v>54.110226887910592</c:v>
                </c:pt>
                <c:pt idx="1600">
                  <c:v>54.127582119878092</c:v>
                </c:pt>
                <c:pt idx="1601">
                  <c:v>54.151286826955634</c:v>
                </c:pt>
                <c:pt idx="1602">
                  <c:v>54.172451743989157</c:v>
                </c:pt>
                <c:pt idx="1603">
                  <c:v>54.198272942770068</c:v>
                </c:pt>
                <c:pt idx="1604">
                  <c:v>54.221977649847609</c:v>
                </c:pt>
                <c:pt idx="1605">
                  <c:v>54.365475787334915</c:v>
                </c:pt>
                <c:pt idx="1606">
                  <c:v>54.386640704368439</c:v>
                </c:pt>
                <c:pt idx="1607">
                  <c:v>54.404419234676602</c:v>
                </c:pt>
                <c:pt idx="1608">
                  <c:v>54.442092786996277</c:v>
                </c:pt>
                <c:pt idx="1609">
                  <c:v>54.468337284117851</c:v>
                </c:pt>
                <c:pt idx="1610">
                  <c:v>54.506010836437525</c:v>
                </c:pt>
                <c:pt idx="1611">
                  <c:v>54.649508973924824</c:v>
                </c:pt>
                <c:pt idx="1612">
                  <c:v>54.670673890958341</c:v>
                </c:pt>
                <c:pt idx="1613">
                  <c:v>54.691838807991878</c:v>
                </c:pt>
                <c:pt idx="1614">
                  <c:v>54.701151371486624</c:v>
                </c:pt>
                <c:pt idx="1615">
                  <c:v>54.72485607856418</c:v>
                </c:pt>
                <c:pt idx="1616">
                  <c:v>54.750677277345069</c:v>
                </c:pt>
                <c:pt idx="1617">
                  <c:v>54.771418896037929</c:v>
                </c:pt>
                <c:pt idx="1618">
                  <c:v>54.792583813071452</c:v>
                </c:pt>
                <c:pt idx="1619">
                  <c:v>54.810362343379616</c:v>
                </c:pt>
                <c:pt idx="1620">
                  <c:v>54.953860480866915</c:v>
                </c:pt>
                <c:pt idx="1621">
                  <c:v>54.963173044361668</c:v>
                </c:pt>
                <c:pt idx="1622">
                  <c:v>55.106671181848967</c:v>
                </c:pt>
                <c:pt idx="1623">
                  <c:v>55.12783609888249</c:v>
                </c:pt>
                <c:pt idx="1624">
                  <c:v>55.157890281070095</c:v>
                </c:pt>
                <c:pt idx="1625">
                  <c:v>55.178631899762955</c:v>
                </c:pt>
                <c:pt idx="1626">
                  <c:v>55.204876396884529</c:v>
                </c:pt>
                <c:pt idx="1627">
                  <c:v>55.214188960379275</c:v>
                </c:pt>
                <c:pt idx="1628">
                  <c:v>55.240433457500849</c:v>
                </c:pt>
                <c:pt idx="1629">
                  <c:v>55.266677954622423</c:v>
                </c:pt>
                <c:pt idx="1630">
                  <c:v>55.292922451743983</c:v>
                </c:pt>
                <c:pt idx="1631">
                  <c:v>55.330596004063658</c:v>
                </c:pt>
                <c:pt idx="1632">
                  <c:v>55.351760921097195</c:v>
                </c:pt>
                <c:pt idx="1633">
                  <c:v>55.369539451405345</c:v>
                </c:pt>
                <c:pt idx="1634">
                  <c:v>55.513037588892658</c:v>
                </c:pt>
                <c:pt idx="1635">
                  <c:v>55.65653572637995</c:v>
                </c:pt>
                <c:pt idx="1636">
                  <c:v>55.67727734507281</c:v>
                </c:pt>
                <c:pt idx="1637">
                  <c:v>55.686589908567562</c:v>
                </c:pt>
                <c:pt idx="1638">
                  <c:v>55.712834405689129</c:v>
                </c:pt>
                <c:pt idx="1639">
                  <c:v>55.750507958008797</c:v>
                </c:pt>
                <c:pt idx="1640">
                  <c:v>55.759820521503556</c:v>
                </c:pt>
                <c:pt idx="1641">
                  <c:v>55.769133084998302</c:v>
                </c:pt>
                <c:pt idx="1642">
                  <c:v>55.778445648493062</c:v>
                </c:pt>
                <c:pt idx="1643">
                  <c:v>55.816119200812729</c:v>
                </c:pt>
                <c:pt idx="1644">
                  <c:v>55.846173383000341</c:v>
                </c:pt>
                <c:pt idx="1645">
                  <c:v>55.883846935320015</c:v>
                </c:pt>
                <c:pt idx="1646">
                  <c:v>55.893159498814761</c:v>
                </c:pt>
                <c:pt idx="1647">
                  <c:v>55.919403995936335</c:v>
                </c:pt>
                <c:pt idx="1648">
                  <c:v>55.937182526244499</c:v>
                </c:pt>
                <c:pt idx="1649">
                  <c:v>55.954961056552655</c:v>
                </c:pt>
                <c:pt idx="1650">
                  <c:v>55.972739586860818</c:v>
                </c:pt>
                <c:pt idx="1651">
                  <c:v>55.990518117168989</c:v>
                </c:pt>
                <c:pt idx="1652">
                  <c:v>56.014222824246531</c:v>
                </c:pt>
                <c:pt idx="1653">
                  <c:v>56.037927531324073</c:v>
                </c:pt>
                <c:pt idx="1654">
                  <c:v>56.061632238401629</c:v>
                </c:pt>
                <c:pt idx="1655">
                  <c:v>56.091686420589227</c:v>
                </c:pt>
                <c:pt idx="1656">
                  <c:v>56.235184558076533</c:v>
                </c:pt>
                <c:pt idx="1657">
                  <c:v>56.255926176769385</c:v>
                </c:pt>
                <c:pt idx="1658">
                  <c:v>56.273704707077542</c:v>
                </c:pt>
                <c:pt idx="1659">
                  <c:v>56.31137825939723</c:v>
                </c:pt>
                <c:pt idx="1660">
                  <c:v>56.320690822891976</c:v>
                </c:pt>
                <c:pt idx="1661">
                  <c:v>56.330003386386728</c:v>
                </c:pt>
                <c:pt idx="1662">
                  <c:v>56.339315949881474</c:v>
                </c:pt>
                <c:pt idx="1663">
                  <c:v>56.48281408736878</c:v>
                </c:pt>
                <c:pt idx="1664">
                  <c:v>56.509058584490347</c:v>
                </c:pt>
                <c:pt idx="1665">
                  <c:v>56.53911276667796</c:v>
                </c:pt>
                <c:pt idx="1666">
                  <c:v>56.556891296986109</c:v>
                </c:pt>
                <c:pt idx="1667">
                  <c:v>56.583135794107683</c:v>
                </c:pt>
                <c:pt idx="1668">
                  <c:v>56.726633931594982</c:v>
                </c:pt>
                <c:pt idx="1669">
                  <c:v>56.750338638672538</c:v>
                </c:pt>
                <c:pt idx="1670">
                  <c:v>56.893836776159837</c:v>
                </c:pt>
                <c:pt idx="1671">
                  <c:v>56.91457839485269</c:v>
                </c:pt>
                <c:pt idx="1672">
                  <c:v>56.923890958347442</c:v>
                </c:pt>
                <c:pt idx="1673">
                  <c:v>56.933203521842188</c:v>
                </c:pt>
                <c:pt idx="1674">
                  <c:v>56.956908228919744</c:v>
                </c:pt>
                <c:pt idx="1675">
                  <c:v>56.9746867592279</c:v>
                </c:pt>
                <c:pt idx="1676">
                  <c:v>57.012360311547582</c:v>
                </c:pt>
                <c:pt idx="1677">
                  <c:v>57.021672875042327</c:v>
                </c:pt>
                <c:pt idx="1678">
                  <c:v>57.04241449373518</c:v>
                </c:pt>
                <c:pt idx="1679">
                  <c:v>57.072468675922792</c:v>
                </c:pt>
                <c:pt idx="1680">
                  <c:v>57.081781239417538</c:v>
                </c:pt>
                <c:pt idx="1681">
                  <c:v>57.105485946495094</c:v>
                </c:pt>
                <c:pt idx="1682">
                  <c:v>57.114798509989839</c:v>
                </c:pt>
                <c:pt idx="1683">
                  <c:v>57.136386725364041</c:v>
                </c:pt>
                <c:pt idx="1684">
                  <c:v>57.157128344056893</c:v>
                </c:pt>
                <c:pt idx="1685">
                  <c:v>57.194801896376568</c:v>
                </c:pt>
                <c:pt idx="1686">
                  <c:v>57.224856078564166</c:v>
                </c:pt>
                <c:pt idx="1687">
                  <c:v>57.246020995597704</c:v>
                </c:pt>
                <c:pt idx="1688">
                  <c:v>57.266762614290556</c:v>
                </c:pt>
                <c:pt idx="1689">
                  <c:v>57.292583813071452</c:v>
                </c:pt>
                <c:pt idx="1690">
                  <c:v>57.436081950558751</c:v>
                </c:pt>
                <c:pt idx="1691">
                  <c:v>57.457670165932953</c:v>
                </c:pt>
                <c:pt idx="1692">
                  <c:v>57.483914663054527</c:v>
                </c:pt>
                <c:pt idx="1693">
                  <c:v>57.507619370132069</c:v>
                </c:pt>
                <c:pt idx="1694">
                  <c:v>57.651117507619368</c:v>
                </c:pt>
                <c:pt idx="1695">
                  <c:v>57.668472739586861</c:v>
                </c:pt>
                <c:pt idx="1696">
                  <c:v>57.706146291906535</c:v>
                </c:pt>
                <c:pt idx="1697">
                  <c:v>57.729850998984091</c:v>
                </c:pt>
                <c:pt idx="1698">
                  <c:v>57.751015916017614</c:v>
                </c:pt>
                <c:pt idx="1699">
                  <c:v>57.774720623095156</c:v>
                </c:pt>
                <c:pt idx="1700">
                  <c:v>57.79249915340332</c:v>
                </c:pt>
                <c:pt idx="1701">
                  <c:v>57.818320352184216</c:v>
                </c:pt>
                <c:pt idx="1702">
                  <c:v>57.839485269217747</c:v>
                </c:pt>
                <c:pt idx="1703">
                  <c:v>57.86065018625127</c:v>
                </c:pt>
                <c:pt idx="1704">
                  <c:v>57.890704368438875</c:v>
                </c:pt>
                <c:pt idx="1705">
                  <c:v>57.900016931933628</c:v>
                </c:pt>
                <c:pt idx="1706">
                  <c:v>57.92372163901117</c:v>
                </c:pt>
                <c:pt idx="1707">
                  <c:v>57.941076870978669</c:v>
                </c:pt>
                <c:pt idx="1708">
                  <c:v>57.962241788012193</c:v>
                </c:pt>
                <c:pt idx="1709">
                  <c:v>57.983406705045716</c:v>
                </c:pt>
                <c:pt idx="1710">
                  <c:v>58.126904842533023</c:v>
                </c:pt>
                <c:pt idx="1711">
                  <c:v>58.164578394852697</c:v>
                </c:pt>
                <c:pt idx="1712">
                  <c:v>58.173890958347442</c:v>
                </c:pt>
                <c:pt idx="1713">
                  <c:v>58.211564510667117</c:v>
                </c:pt>
                <c:pt idx="1714">
                  <c:v>58.232306129359969</c:v>
                </c:pt>
                <c:pt idx="1715">
                  <c:v>58.253047748052836</c:v>
                </c:pt>
                <c:pt idx="1716">
                  <c:v>58.278868946833725</c:v>
                </c:pt>
                <c:pt idx="1717">
                  <c:v>58.300033863867249</c:v>
                </c:pt>
                <c:pt idx="1718">
                  <c:v>58.309346427362009</c:v>
                </c:pt>
                <c:pt idx="1719">
                  <c:v>58.318658990856754</c:v>
                </c:pt>
                <c:pt idx="1720">
                  <c:v>58.46215712834406</c:v>
                </c:pt>
                <c:pt idx="1721">
                  <c:v>58.499830680663734</c:v>
                </c:pt>
                <c:pt idx="1722">
                  <c:v>58.520572299356587</c:v>
                </c:pt>
                <c:pt idx="1723">
                  <c:v>58.664070436843886</c:v>
                </c:pt>
                <c:pt idx="1724">
                  <c:v>58.681425668811386</c:v>
                </c:pt>
                <c:pt idx="1725">
                  <c:v>58.707670165932946</c:v>
                </c:pt>
                <c:pt idx="1726">
                  <c:v>58.725448696241109</c:v>
                </c:pt>
                <c:pt idx="1727">
                  <c:v>58.763122248560784</c:v>
                </c:pt>
                <c:pt idx="1728">
                  <c:v>58.784287165594307</c:v>
                </c:pt>
                <c:pt idx="1729">
                  <c:v>58.802065695902471</c:v>
                </c:pt>
                <c:pt idx="1730">
                  <c:v>58.811378259397216</c:v>
                </c:pt>
                <c:pt idx="1731">
                  <c:v>58.820690822891976</c:v>
                </c:pt>
                <c:pt idx="1732">
                  <c:v>58.841855739925499</c:v>
                </c:pt>
                <c:pt idx="1733">
                  <c:v>58.851168303420252</c:v>
                </c:pt>
                <c:pt idx="1734">
                  <c:v>58.872333220453775</c:v>
                </c:pt>
                <c:pt idx="1735">
                  <c:v>58.893498137487299</c:v>
                </c:pt>
                <c:pt idx="1736">
                  <c:v>58.914663054520823</c:v>
                </c:pt>
                <c:pt idx="1737">
                  <c:v>58.923975618015575</c:v>
                </c:pt>
                <c:pt idx="1738">
                  <c:v>58.950220115137157</c:v>
                </c:pt>
                <c:pt idx="1739">
                  <c:v>59.093718252624448</c:v>
                </c:pt>
                <c:pt idx="1740">
                  <c:v>59.111496782932619</c:v>
                </c:pt>
                <c:pt idx="1741">
                  <c:v>59.129275313240768</c:v>
                </c:pt>
                <c:pt idx="1742">
                  <c:v>59.147053843548939</c:v>
                </c:pt>
                <c:pt idx="1743">
                  <c:v>59.156366407043684</c:v>
                </c:pt>
                <c:pt idx="1744">
                  <c:v>59.182610904165259</c:v>
                </c:pt>
                <c:pt idx="1745">
                  <c:v>59.208855401286833</c:v>
                </c:pt>
                <c:pt idx="1746">
                  <c:v>59.235099898408393</c:v>
                </c:pt>
                <c:pt idx="1747">
                  <c:v>59.244412461903153</c:v>
                </c:pt>
                <c:pt idx="1748">
                  <c:v>59.270656959024727</c:v>
                </c:pt>
                <c:pt idx="1749">
                  <c:v>59.29139857771758</c:v>
                </c:pt>
                <c:pt idx="1750">
                  <c:v>59.312563494751103</c:v>
                </c:pt>
                <c:pt idx="1751">
                  <c:v>59.338807991872677</c:v>
                </c:pt>
                <c:pt idx="1752">
                  <c:v>59.356163223840163</c:v>
                </c:pt>
                <c:pt idx="1753">
                  <c:v>59.377328140873686</c:v>
                </c:pt>
                <c:pt idx="1754">
                  <c:v>59.39510667118185</c:v>
                </c:pt>
                <c:pt idx="1755">
                  <c:v>59.416271588215373</c:v>
                </c:pt>
                <c:pt idx="1756">
                  <c:v>59.453945140535048</c:v>
                </c:pt>
                <c:pt idx="1757">
                  <c:v>59.477649847612604</c:v>
                </c:pt>
                <c:pt idx="1758">
                  <c:v>59.495428377920753</c:v>
                </c:pt>
                <c:pt idx="1759">
                  <c:v>59.513206908228923</c:v>
                </c:pt>
                <c:pt idx="1760">
                  <c:v>59.550880460548598</c:v>
                </c:pt>
                <c:pt idx="1761">
                  <c:v>59.69437859803589</c:v>
                </c:pt>
                <c:pt idx="1762">
                  <c:v>59.715120216728742</c:v>
                </c:pt>
                <c:pt idx="1763">
                  <c:v>59.741364713850317</c:v>
                </c:pt>
                <c:pt idx="1764">
                  <c:v>59.771418896037929</c:v>
                </c:pt>
                <c:pt idx="1765">
                  <c:v>59.780731459532674</c:v>
                </c:pt>
                <c:pt idx="1766">
                  <c:v>59.924229597019988</c:v>
                </c:pt>
                <c:pt idx="1767">
                  <c:v>59.945394514053504</c:v>
                </c:pt>
                <c:pt idx="1768">
                  <c:v>59.969099221131053</c:v>
                </c:pt>
                <c:pt idx="1769">
                  <c:v>59.992803928208602</c:v>
                </c:pt>
                <c:pt idx="1770">
                  <c:v>60.016508635286151</c:v>
                </c:pt>
                <c:pt idx="1771">
                  <c:v>60.042753132407725</c:v>
                </c:pt>
                <c:pt idx="1772">
                  <c:v>60.063918049441241</c:v>
                </c:pt>
                <c:pt idx="1773">
                  <c:v>60.081273281408734</c:v>
                </c:pt>
                <c:pt idx="1774">
                  <c:v>60.102014900101594</c:v>
                </c:pt>
                <c:pt idx="1775">
                  <c:v>60.125719607179143</c:v>
                </c:pt>
                <c:pt idx="1776">
                  <c:v>60.151964104300717</c:v>
                </c:pt>
                <c:pt idx="1777">
                  <c:v>60.178208601422277</c:v>
                </c:pt>
                <c:pt idx="1778">
                  <c:v>60.201913308499833</c:v>
                </c:pt>
                <c:pt idx="1779">
                  <c:v>60.228157805621407</c:v>
                </c:pt>
                <c:pt idx="1780">
                  <c:v>60.249322722654931</c:v>
                </c:pt>
                <c:pt idx="1781">
                  <c:v>60.270910938029118</c:v>
                </c:pt>
                <c:pt idx="1782">
                  <c:v>60.294615645106674</c:v>
                </c:pt>
                <c:pt idx="1783">
                  <c:v>60.438113782593973</c:v>
                </c:pt>
                <c:pt idx="1784">
                  <c:v>60.581611920081272</c:v>
                </c:pt>
                <c:pt idx="1785">
                  <c:v>60.725110057568578</c:v>
                </c:pt>
                <c:pt idx="1786">
                  <c:v>60.86860819505587</c:v>
                </c:pt>
                <c:pt idx="1787">
                  <c:v>60.886386725364041</c:v>
                </c:pt>
                <c:pt idx="1788">
                  <c:v>60.924060277683708</c:v>
                </c:pt>
                <c:pt idx="1789">
                  <c:v>61.067558415171007</c:v>
                </c:pt>
                <c:pt idx="1790">
                  <c:v>61.091263122248563</c:v>
                </c:pt>
                <c:pt idx="1791">
                  <c:v>61.112004740941416</c:v>
                </c:pt>
                <c:pt idx="1792">
                  <c:v>61.255502878428715</c:v>
                </c:pt>
                <c:pt idx="1793">
                  <c:v>61.293176430748389</c:v>
                </c:pt>
                <c:pt idx="1794">
                  <c:v>61.316881137825938</c:v>
                </c:pt>
                <c:pt idx="1795">
                  <c:v>61.340585844903487</c:v>
                </c:pt>
                <c:pt idx="1796">
                  <c:v>61.366830342025061</c:v>
                </c:pt>
                <c:pt idx="1797">
                  <c:v>61.376142905519814</c:v>
                </c:pt>
                <c:pt idx="1798">
                  <c:v>61.393498137487299</c:v>
                </c:pt>
                <c:pt idx="1799">
                  <c:v>61.402810700982045</c:v>
                </c:pt>
                <c:pt idx="1800">
                  <c:v>61.546308838469358</c:v>
                </c:pt>
                <c:pt idx="1801">
                  <c:v>61.567473755502874</c:v>
                </c:pt>
                <c:pt idx="1802">
                  <c:v>61.597527937690487</c:v>
                </c:pt>
                <c:pt idx="1803">
                  <c:v>61.741026075177786</c:v>
                </c:pt>
                <c:pt idx="1804">
                  <c:v>61.884524212665085</c:v>
                </c:pt>
                <c:pt idx="1805">
                  <c:v>62.028022350152391</c:v>
                </c:pt>
                <c:pt idx="1806">
                  <c:v>62.051727057229932</c:v>
                </c:pt>
                <c:pt idx="1807">
                  <c:v>62.075431764307488</c:v>
                </c:pt>
                <c:pt idx="1808">
                  <c:v>62.21892990179478</c:v>
                </c:pt>
                <c:pt idx="1809">
                  <c:v>62.362428039282079</c:v>
                </c:pt>
                <c:pt idx="1810">
                  <c:v>62.505926176769385</c:v>
                </c:pt>
                <c:pt idx="1811">
                  <c:v>62.527091093802909</c:v>
                </c:pt>
                <c:pt idx="1812">
                  <c:v>62.550795800880465</c:v>
                </c:pt>
                <c:pt idx="1813">
                  <c:v>62.56815103284795</c:v>
                </c:pt>
                <c:pt idx="1814">
                  <c:v>62.577463596342696</c:v>
                </c:pt>
                <c:pt idx="1815">
                  <c:v>62.615137148662384</c:v>
                </c:pt>
                <c:pt idx="1816">
                  <c:v>62.635878767355237</c:v>
                </c:pt>
                <c:pt idx="1817">
                  <c:v>62.65662038604809</c:v>
                </c:pt>
                <c:pt idx="1818">
                  <c:v>62.665932949542835</c:v>
                </c:pt>
                <c:pt idx="1819">
                  <c:v>62.675245513037595</c:v>
                </c:pt>
                <c:pt idx="1820">
                  <c:v>62.68455807653234</c:v>
                </c:pt>
                <c:pt idx="1821">
                  <c:v>62.706146291906542</c:v>
                </c:pt>
                <c:pt idx="1822">
                  <c:v>62.743819844226209</c:v>
                </c:pt>
                <c:pt idx="1823">
                  <c:v>62.770064341347783</c:v>
                </c:pt>
                <c:pt idx="1824">
                  <c:v>62.791652556721978</c:v>
                </c:pt>
                <c:pt idx="1825">
                  <c:v>62.935150694209277</c:v>
                </c:pt>
                <c:pt idx="1826">
                  <c:v>62.956738909583478</c:v>
                </c:pt>
                <c:pt idx="1827">
                  <c:v>62.974517439891628</c:v>
                </c:pt>
                <c:pt idx="1828">
                  <c:v>62.983830003386387</c:v>
                </c:pt>
                <c:pt idx="1829">
                  <c:v>63.009651202167284</c:v>
                </c:pt>
                <c:pt idx="1830">
                  <c:v>63.030392820860136</c:v>
                </c:pt>
                <c:pt idx="1831">
                  <c:v>63.051134439552989</c:v>
                </c:pt>
                <c:pt idx="1832">
                  <c:v>63.088807991872677</c:v>
                </c:pt>
                <c:pt idx="1833">
                  <c:v>63.109972908906201</c:v>
                </c:pt>
                <c:pt idx="1834">
                  <c:v>63.136217406027775</c:v>
                </c:pt>
                <c:pt idx="1835">
                  <c:v>63.145529969522521</c:v>
                </c:pt>
                <c:pt idx="1836">
                  <c:v>63.163308499830684</c:v>
                </c:pt>
                <c:pt idx="1837">
                  <c:v>63.184896715204871</c:v>
                </c:pt>
                <c:pt idx="1838">
                  <c:v>63.205638333897731</c:v>
                </c:pt>
                <c:pt idx="1839">
                  <c:v>63.226379952590584</c:v>
                </c:pt>
                <c:pt idx="1840">
                  <c:v>63.247121571283436</c:v>
                </c:pt>
                <c:pt idx="1841">
                  <c:v>63.26828648831696</c:v>
                </c:pt>
                <c:pt idx="1842">
                  <c:v>63.28564172028446</c:v>
                </c:pt>
                <c:pt idx="1843">
                  <c:v>63.323315272604134</c:v>
                </c:pt>
                <c:pt idx="1844">
                  <c:v>63.347019979681683</c:v>
                </c:pt>
                <c:pt idx="1845">
                  <c:v>63.37326447680325</c:v>
                </c:pt>
                <c:pt idx="1846">
                  <c:v>63.382577040298003</c:v>
                </c:pt>
                <c:pt idx="1847">
                  <c:v>63.403318658990862</c:v>
                </c:pt>
                <c:pt idx="1848">
                  <c:v>63.546816796478154</c:v>
                </c:pt>
                <c:pt idx="1849">
                  <c:v>63.573061293599729</c:v>
                </c:pt>
                <c:pt idx="1850">
                  <c:v>63.593802912292588</c:v>
                </c:pt>
                <c:pt idx="1851">
                  <c:v>63.603115475787334</c:v>
                </c:pt>
                <c:pt idx="1852">
                  <c:v>63.620894006095497</c:v>
                </c:pt>
                <c:pt idx="1853">
                  <c:v>63.630206569590243</c:v>
                </c:pt>
                <c:pt idx="1854">
                  <c:v>63.656451066711817</c:v>
                </c:pt>
                <c:pt idx="1855">
                  <c:v>63.66576363020657</c:v>
                </c:pt>
                <c:pt idx="1856">
                  <c:v>63.675076193701315</c:v>
                </c:pt>
                <c:pt idx="1857">
                  <c:v>63.684388757196075</c:v>
                </c:pt>
                <c:pt idx="1858">
                  <c:v>63.702167287504231</c:v>
                </c:pt>
                <c:pt idx="1859">
                  <c:v>63.723332204537762</c:v>
                </c:pt>
                <c:pt idx="1860">
                  <c:v>63.753386386725367</c:v>
                </c:pt>
                <c:pt idx="1861">
                  <c:v>63.77412800541822</c:v>
                </c:pt>
                <c:pt idx="1862">
                  <c:v>63.804182187605832</c:v>
                </c:pt>
                <c:pt idx="1863">
                  <c:v>63.83423636979343</c:v>
                </c:pt>
                <c:pt idx="1864">
                  <c:v>63.852014900101594</c:v>
                </c:pt>
                <c:pt idx="1865">
                  <c:v>63.875719607179136</c:v>
                </c:pt>
                <c:pt idx="1866">
                  <c:v>63.901540805960046</c:v>
                </c:pt>
                <c:pt idx="1867">
                  <c:v>63.922282424652899</c:v>
                </c:pt>
                <c:pt idx="1868">
                  <c:v>64.065780562140191</c:v>
                </c:pt>
                <c:pt idx="1869">
                  <c:v>64.087368777514399</c:v>
                </c:pt>
                <c:pt idx="1870">
                  <c:v>64.105147307822548</c:v>
                </c:pt>
                <c:pt idx="1871">
                  <c:v>64.114459871317308</c:v>
                </c:pt>
                <c:pt idx="1872">
                  <c:v>64.123772434812054</c:v>
                </c:pt>
                <c:pt idx="1873">
                  <c:v>64.145360650186262</c:v>
                </c:pt>
                <c:pt idx="1874">
                  <c:v>64.154673213681008</c:v>
                </c:pt>
                <c:pt idx="1875">
                  <c:v>64.163985777175753</c:v>
                </c:pt>
                <c:pt idx="1876">
                  <c:v>64.187690484253295</c:v>
                </c:pt>
                <c:pt idx="1877">
                  <c:v>64.205469014561473</c:v>
                </c:pt>
                <c:pt idx="1878">
                  <c:v>64.223247544869622</c:v>
                </c:pt>
                <c:pt idx="1879">
                  <c:v>64.253301727057234</c:v>
                </c:pt>
                <c:pt idx="1880">
                  <c:v>64.279546224178802</c:v>
                </c:pt>
                <c:pt idx="1881">
                  <c:v>64.300711141212332</c:v>
                </c:pt>
                <c:pt idx="1882">
                  <c:v>64.338384693532007</c:v>
                </c:pt>
                <c:pt idx="1883">
                  <c:v>64.364629190653574</c:v>
                </c:pt>
                <c:pt idx="1884">
                  <c:v>64.390873687775141</c:v>
                </c:pt>
                <c:pt idx="1885">
                  <c:v>64.428547240094815</c:v>
                </c:pt>
                <c:pt idx="1886">
                  <c:v>64.466220792414504</c:v>
                </c:pt>
                <c:pt idx="1887">
                  <c:v>64.487809007788684</c:v>
                </c:pt>
                <c:pt idx="1888">
                  <c:v>64.525482560108358</c:v>
                </c:pt>
                <c:pt idx="1889">
                  <c:v>64.563156112428047</c:v>
                </c:pt>
                <c:pt idx="1890">
                  <c:v>64.600829664747721</c:v>
                </c:pt>
                <c:pt idx="1891">
                  <c:v>64.622417880121901</c:v>
                </c:pt>
                <c:pt idx="1892">
                  <c:v>64.631730443616661</c:v>
                </c:pt>
                <c:pt idx="1893">
                  <c:v>64.661784625804259</c:v>
                </c:pt>
                <c:pt idx="1894">
                  <c:v>64.68294954283779</c:v>
                </c:pt>
                <c:pt idx="1895">
                  <c:v>64.70411445987132</c:v>
                </c:pt>
                <c:pt idx="1896">
                  <c:v>64.725279376904837</c:v>
                </c:pt>
                <c:pt idx="1897">
                  <c:v>64.751523874026418</c:v>
                </c:pt>
                <c:pt idx="1898">
                  <c:v>64.773112089400612</c:v>
                </c:pt>
                <c:pt idx="1899">
                  <c:v>64.790890619708776</c:v>
                </c:pt>
                <c:pt idx="1900">
                  <c:v>64.800203183203521</c:v>
                </c:pt>
                <c:pt idx="1901">
                  <c:v>64.809515746698281</c:v>
                </c:pt>
                <c:pt idx="1902">
                  <c:v>64.839569928885879</c:v>
                </c:pt>
                <c:pt idx="1903">
                  <c:v>64.863274635963435</c:v>
                </c:pt>
                <c:pt idx="1904">
                  <c:v>64.893328818151033</c:v>
                </c:pt>
                <c:pt idx="1905">
                  <c:v>64.911107348459197</c:v>
                </c:pt>
                <c:pt idx="1906">
                  <c:v>64.948780900778871</c:v>
                </c:pt>
                <c:pt idx="1907">
                  <c:v>64.978835082966484</c:v>
                </c:pt>
                <c:pt idx="1908">
                  <c:v>64.988147646461229</c:v>
                </c:pt>
                <c:pt idx="1909">
                  <c:v>64.997460209955989</c:v>
                </c:pt>
                <c:pt idx="1910">
                  <c:v>65.006772773450734</c:v>
                </c:pt>
                <c:pt idx="1911">
                  <c:v>65.01608533694548</c:v>
                </c:pt>
                <c:pt idx="1912">
                  <c:v>65.025397900440225</c:v>
                </c:pt>
                <c:pt idx="1913">
                  <c:v>65.034710463934985</c:v>
                </c:pt>
                <c:pt idx="1914">
                  <c:v>65.072384016254659</c:v>
                </c:pt>
                <c:pt idx="1915">
                  <c:v>65.096088723332201</c:v>
                </c:pt>
                <c:pt idx="1916">
                  <c:v>65.113867253640365</c:v>
                </c:pt>
                <c:pt idx="1917">
                  <c:v>65.143921435827963</c:v>
                </c:pt>
                <c:pt idx="1918">
                  <c:v>65.165086352861508</c:v>
                </c:pt>
                <c:pt idx="1919">
                  <c:v>65.188791059939049</c:v>
                </c:pt>
                <c:pt idx="1920">
                  <c:v>65.209955976972566</c:v>
                </c:pt>
                <c:pt idx="1921">
                  <c:v>65.246782932610898</c:v>
                </c:pt>
                <c:pt idx="1922">
                  <c:v>65.270487639688454</c:v>
                </c:pt>
                <c:pt idx="1923">
                  <c:v>65.291652556721985</c:v>
                </c:pt>
                <c:pt idx="1924">
                  <c:v>65.329326109041659</c:v>
                </c:pt>
                <c:pt idx="1925">
                  <c:v>65.350491026075176</c:v>
                </c:pt>
                <c:pt idx="1926">
                  <c:v>65.371655943108706</c:v>
                </c:pt>
                <c:pt idx="1927">
                  <c:v>65.395360650186248</c:v>
                </c:pt>
                <c:pt idx="1928">
                  <c:v>65.421605147307829</c:v>
                </c:pt>
                <c:pt idx="1929">
                  <c:v>65.430917710802575</c:v>
                </c:pt>
                <c:pt idx="1930">
                  <c:v>65.452082627836091</c:v>
                </c:pt>
                <c:pt idx="1931">
                  <c:v>65.473247544869622</c:v>
                </c:pt>
                <c:pt idx="1932">
                  <c:v>65.503301727057234</c:v>
                </c:pt>
                <c:pt idx="1933">
                  <c:v>65.52065695902472</c:v>
                </c:pt>
                <c:pt idx="1934">
                  <c:v>65.544361666102276</c:v>
                </c:pt>
                <c:pt idx="1935">
                  <c:v>65.574415848289874</c:v>
                </c:pt>
                <c:pt idx="1936">
                  <c:v>65.58372841178462</c:v>
                </c:pt>
                <c:pt idx="1937">
                  <c:v>65.593040975279379</c:v>
                </c:pt>
                <c:pt idx="1938">
                  <c:v>65.630714527599054</c:v>
                </c:pt>
                <c:pt idx="1939">
                  <c:v>65.774212665086353</c:v>
                </c:pt>
                <c:pt idx="1940">
                  <c:v>65.797917372163909</c:v>
                </c:pt>
                <c:pt idx="1941">
                  <c:v>65.823738570944798</c:v>
                </c:pt>
                <c:pt idx="1942">
                  <c:v>65.841093802912283</c:v>
                </c:pt>
                <c:pt idx="1943">
                  <c:v>65.878767355231972</c:v>
                </c:pt>
                <c:pt idx="1944">
                  <c:v>65.902472062309513</c:v>
                </c:pt>
                <c:pt idx="1945">
                  <c:v>65.92363697934303</c:v>
                </c:pt>
                <c:pt idx="1946">
                  <c:v>65.961310531662718</c:v>
                </c:pt>
                <c:pt idx="1947">
                  <c:v>65.998984083982393</c:v>
                </c:pt>
                <c:pt idx="1948">
                  <c:v>66.036657636302067</c:v>
                </c:pt>
                <c:pt idx="1949">
                  <c:v>66.05443616661023</c:v>
                </c:pt>
                <c:pt idx="1950">
                  <c:v>66.075177785303083</c:v>
                </c:pt>
                <c:pt idx="1951">
                  <c:v>66.096342702336614</c:v>
                </c:pt>
                <c:pt idx="1952">
                  <c:v>66.134016254656274</c:v>
                </c:pt>
                <c:pt idx="1953">
                  <c:v>66.155181171689804</c:v>
                </c:pt>
                <c:pt idx="1954">
                  <c:v>66.164493735184564</c:v>
                </c:pt>
                <c:pt idx="1955">
                  <c:v>66.190738232306131</c:v>
                </c:pt>
                <c:pt idx="1956">
                  <c:v>66.228411784625806</c:v>
                </c:pt>
                <c:pt idx="1957">
                  <c:v>66.258465966813404</c:v>
                </c:pt>
                <c:pt idx="1958">
                  <c:v>66.280054182187612</c:v>
                </c:pt>
                <c:pt idx="1959">
                  <c:v>66.317727734507287</c:v>
                </c:pt>
                <c:pt idx="1960">
                  <c:v>66.335082966474772</c:v>
                </c:pt>
                <c:pt idx="1961">
                  <c:v>66.356671181848967</c:v>
                </c:pt>
                <c:pt idx="1962">
                  <c:v>66.374026413816452</c:v>
                </c:pt>
                <c:pt idx="1963">
                  <c:v>66.395614629190661</c:v>
                </c:pt>
                <c:pt idx="1964">
                  <c:v>66.417202844564855</c:v>
                </c:pt>
                <c:pt idx="1965">
                  <c:v>66.438791059939035</c:v>
                </c:pt>
                <c:pt idx="1966">
                  <c:v>66.460379275313244</c:v>
                </c:pt>
                <c:pt idx="1967">
                  <c:v>66.477734507280729</c:v>
                </c:pt>
                <c:pt idx="1968">
                  <c:v>66.515408059600418</c:v>
                </c:pt>
                <c:pt idx="1969">
                  <c:v>66.541652556721971</c:v>
                </c:pt>
                <c:pt idx="1970">
                  <c:v>66.563240772096179</c:v>
                </c:pt>
                <c:pt idx="1971">
                  <c:v>66.586945479173721</c:v>
                </c:pt>
                <c:pt idx="1972">
                  <c:v>66.604300711141221</c:v>
                </c:pt>
                <c:pt idx="1973">
                  <c:v>66.634354893328819</c:v>
                </c:pt>
                <c:pt idx="1974">
                  <c:v>66.652133423636982</c:v>
                </c:pt>
                <c:pt idx="1975">
                  <c:v>66.672875042329835</c:v>
                </c:pt>
                <c:pt idx="1976">
                  <c:v>66.690653572637999</c:v>
                </c:pt>
                <c:pt idx="1977">
                  <c:v>66.716474771418902</c:v>
                </c:pt>
                <c:pt idx="1978">
                  <c:v>66.859972908906201</c:v>
                </c:pt>
                <c:pt idx="1979">
                  <c:v>66.880714527599054</c:v>
                </c:pt>
                <c:pt idx="1980">
                  <c:v>67.024212665086353</c:v>
                </c:pt>
                <c:pt idx="1981">
                  <c:v>67.045377582119883</c:v>
                </c:pt>
                <c:pt idx="1982">
                  <c:v>67.054690145614629</c:v>
                </c:pt>
                <c:pt idx="1983">
                  <c:v>67.064002709109388</c:v>
                </c:pt>
                <c:pt idx="1984">
                  <c:v>67.081781239417538</c:v>
                </c:pt>
                <c:pt idx="1985">
                  <c:v>67.091093802912297</c:v>
                </c:pt>
                <c:pt idx="1986">
                  <c:v>67.100406366407043</c:v>
                </c:pt>
                <c:pt idx="1987">
                  <c:v>67.121994581781237</c:v>
                </c:pt>
                <c:pt idx="1988">
                  <c:v>67.148239078902819</c:v>
                </c:pt>
                <c:pt idx="1989">
                  <c:v>67.157551642397564</c:v>
                </c:pt>
                <c:pt idx="1990">
                  <c:v>67.175330172705728</c:v>
                </c:pt>
                <c:pt idx="1991">
                  <c:v>67.196495089739244</c:v>
                </c:pt>
                <c:pt idx="1992">
                  <c:v>67.217660006772775</c:v>
                </c:pt>
                <c:pt idx="1993">
                  <c:v>67.247714188960387</c:v>
                </c:pt>
                <c:pt idx="1994">
                  <c:v>67.269302404334582</c:v>
                </c:pt>
                <c:pt idx="1995">
                  <c:v>67.290467321368098</c:v>
                </c:pt>
                <c:pt idx="1996">
                  <c:v>67.311208940060951</c:v>
                </c:pt>
                <c:pt idx="1997">
                  <c:v>67.454707077548264</c:v>
                </c:pt>
                <c:pt idx="1998">
                  <c:v>67.47587199458178</c:v>
                </c:pt>
                <c:pt idx="1999">
                  <c:v>67.485184558076526</c:v>
                </c:pt>
                <c:pt idx="2000">
                  <c:v>67.506349475110056</c:v>
                </c:pt>
                <c:pt idx="2001">
                  <c:v>67.527514392143587</c:v>
                </c:pt>
                <c:pt idx="2002">
                  <c:v>67.549102607517781</c:v>
                </c:pt>
                <c:pt idx="2003">
                  <c:v>67.570267524551312</c:v>
                </c:pt>
                <c:pt idx="2004">
                  <c:v>67.591855739925506</c:v>
                </c:pt>
                <c:pt idx="2005">
                  <c:v>67.612597358618359</c:v>
                </c:pt>
                <c:pt idx="2006">
                  <c:v>67.642651540805971</c:v>
                </c:pt>
                <c:pt idx="2007">
                  <c:v>67.67270572299357</c:v>
                </c:pt>
                <c:pt idx="2008">
                  <c:v>67.696410430071126</c:v>
                </c:pt>
                <c:pt idx="2009">
                  <c:v>67.720115137148667</c:v>
                </c:pt>
                <c:pt idx="2010">
                  <c:v>67.737893667456831</c:v>
                </c:pt>
                <c:pt idx="2011">
                  <c:v>67.759481882831025</c:v>
                </c:pt>
                <c:pt idx="2012">
                  <c:v>67.780646799864542</c:v>
                </c:pt>
                <c:pt idx="2013">
                  <c:v>67.81832035218423</c:v>
                </c:pt>
                <c:pt idx="2014">
                  <c:v>67.85599390450389</c:v>
                </c:pt>
                <c:pt idx="2015">
                  <c:v>67.893667456823565</c:v>
                </c:pt>
                <c:pt idx="2016">
                  <c:v>67.931341009143239</c:v>
                </c:pt>
                <c:pt idx="2017">
                  <c:v>68.074839146630552</c:v>
                </c:pt>
                <c:pt idx="2018">
                  <c:v>68.10489332881815</c:v>
                </c:pt>
                <c:pt idx="2019">
                  <c:v>68.122671859126314</c:v>
                </c:pt>
                <c:pt idx="2020">
                  <c:v>68.140450389434477</c:v>
                </c:pt>
                <c:pt idx="2021">
                  <c:v>68.178123941754137</c:v>
                </c:pt>
                <c:pt idx="2022">
                  <c:v>68.187436505248897</c:v>
                </c:pt>
                <c:pt idx="2023">
                  <c:v>68.213681002370478</c:v>
                </c:pt>
                <c:pt idx="2024">
                  <c:v>68.234845919403995</c:v>
                </c:pt>
                <c:pt idx="2025">
                  <c:v>68.260667118184898</c:v>
                </c:pt>
                <c:pt idx="2026">
                  <c:v>68.290721300372496</c:v>
                </c:pt>
                <c:pt idx="2027">
                  <c:v>68.308076532339996</c:v>
                </c:pt>
                <c:pt idx="2028">
                  <c:v>68.325431764307481</c:v>
                </c:pt>
                <c:pt idx="2029">
                  <c:v>68.342786996274967</c:v>
                </c:pt>
                <c:pt idx="2030">
                  <c:v>68.360142228242466</c:v>
                </c:pt>
                <c:pt idx="2031">
                  <c:v>68.377497460209952</c:v>
                </c:pt>
                <c:pt idx="2032">
                  <c:v>68.399085675584146</c:v>
                </c:pt>
                <c:pt idx="2033">
                  <c:v>68.420673890958355</c:v>
                </c:pt>
                <c:pt idx="2034">
                  <c:v>68.442262106332535</c:v>
                </c:pt>
                <c:pt idx="2035">
                  <c:v>68.468506603454117</c:v>
                </c:pt>
                <c:pt idx="2036">
                  <c:v>68.490094818828311</c:v>
                </c:pt>
                <c:pt idx="2037">
                  <c:v>68.511683034202505</c:v>
                </c:pt>
                <c:pt idx="2038">
                  <c:v>68.5332712495767</c:v>
                </c:pt>
                <c:pt idx="2039">
                  <c:v>68.570944801896374</c:v>
                </c:pt>
                <c:pt idx="2040">
                  <c:v>68.592533017270569</c:v>
                </c:pt>
                <c:pt idx="2041">
                  <c:v>68.614121232644763</c:v>
                </c:pt>
                <c:pt idx="2042">
                  <c:v>68.635709448018972</c:v>
                </c:pt>
                <c:pt idx="2043">
                  <c:v>68.657297663393152</c:v>
                </c:pt>
                <c:pt idx="2044">
                  <c:v>68.674652895360651</c:v>
                </c:pt>
                <c:pt idx="2045">
                  <c:v>68.696241110734846</c:v>
                </c:pt>
                <c:pt idx="2046">
                  <c:v>68.713596342702331</c:v>
                </c:pt>
                <c:pt idx="2047">
                  <c:v>68.730951574669831</c:v>
                </c:pt>
                <c:pt idx="2048">
                  <c:v>68.752539790044025</c:v>
                </c:pt>
                <c:pt idx="2049">
                  <c:v>68.77412800541822</c:v>
                </c:pt>
                <c:pt idx="2050">
                  <c:v>68.795716220792414</c:v>
                </c:pt>
                <c:pt idx="2051">
                  <c:v>68.817304436166609</c:v>
                </c:pt>
                <c:pt idx="2052">
                  <c:v>68.838892651540803</c:v>
                </c:pt>
                <c:pt idx="2053">
                  <c:v>68.860480866914997</c:v>
                </c:pt>
                <c:pt idx="2054">
                  <c:v>68.877836098882497</c:v>
                </c:pt>
                <c:pt idx="2055">
                  <c:v>68.895191330849983</c:v>
                </c:pt>
                <c:pt idx="2056">
                  <c:v>68.912546562817482</c:v>
                </c:pt>
                <c:pt idx="2057">
                  <c:v>68.934134778191662</c:v>
                </c:pt>
                <c:pt idx="2058">
                  <c:v>68.955722993565857</c:v>
                </c:pt>
                <c:pt idx="2059">
                  <c:v>68.977311208940066</c:v>
                </c:pt>
                <c:pt idx="2060">
                  <c:v>68.994666440907551</c:v>
                </c:pt>
                <c:pt idx="2061">
                  <c:v>69.012021672875051</c:v>
                </c:pt>
                <c:pt idx="2062">
                  <c:v>69.033609888249231</c:v>
                </c:pt>
                <c:pt idx="2063">
                  <c:v>69.055198103623439</c:v>
                </c:pt>
                <c:pt idx="2064">
                  <c:v>69.072553335590925</c:v>
                </c:pt>
                <c:pt idx="2065">
                  <c:v>69.08990856755841</c:v>
                </c:pt>
                <c:pt idx="2066">
                  <c:v>69.111496782932619</c:v>
                </c:pt>
                <c:pt idx="2067">
                  <c:v>69.128852014900104</c:v>
                </c:pt>
                <c:pt idx="2068">
                  <c:v>69.14620724686759</c:v>
                </c:pt>
                <c:pt idx="2069">
                  <c:v>69.16356247883509</c:v>
                </c:pt>
                <c:pt idx="2070">
                  <c:v>69.180917710802575</c:v>
                </c:pt>
                <c:pt idx="2071">
                  <c:v>69.202505926176769</c:v>
                </c:pt>
                <c:pt idx="2072">
                  <c:v>69.219861158144255</c:v>
                </c:pt>
                <c:pt idx="2073">
                  <c:v>69.237216390111755</c:v>
                </c:pt>
                <c:pt idx="2074">
                  <c:v>69.25457162207924</c:v>
                </c:pt>
                <c:pt idx="2075">
                  <c:v>69.271926854046725</c:v>
                </c:pt>
                <c:pt idx="2076">
                  <c:v>69.289282086014225</c:v>
                </c:pt>
                <c:pt idx="2077">
                  <c:v>69.306637317981711</c:v>
                </c:pt>
                <c:pt idx="2078">
                  <c:v>69.32399254994921</c:v>
                </c:pt>
                <c:pt idx="2079">
                  <c:v>69.341347781916696</c:v>
                </c:pt>
                <c:pt idx="2080">
                  <c:v>69.358703013884181</c:v>
                </c:pt>
                <c:pt idx="2081">
                  <c:v>69.376058245851681</c:v>
                </c:pt>
                <c:pt idx="2082">
                  <c:v>69.393413477819166</c:v>
                </c:pt>
                <c:pt idx="2083">
                  <c:v>69.415001693193375</c:v>
                </c:pt>
                <c:pt idx="2084">
                  <c:v>69.43235692516086</c:v>
                </c:pt>
                <c:pt idx="2085">
                  <c:v>69.449712157128346</c:v>
                </c:pt>
                <c:pt idx="2086">
                  <c:v>69.467067389095831</c:v>
                </c:pt>
                <c:pt idx="2087">
                  <c:v>69.484422621063331</c:v>
                </c:pt>
                <c:pt idx="2088">
                  <c:v>69.502201151371494</c:v>
                </c:pt>
                <c:pt idx="2089">
                  <c:v>69.532255333559092</c:v>
                </c:pt>
                <c:pt idx="2090">
                  <c:v>69.553420250592609</c:v>
                </c:pt>
                <c:pt idx="2091">
                  <c:v>69.574161869285462</c:v>
                </c:pt>
                <c:pt idx="2092">
                  <c:v>69.583474432780221</c:v>
                </c:pt>
                <c:pt idx="2093">
                  <c:v>69.609295631561125</c:v>
                </c:pt>
                <c:pt idx="2094">
                  <c:v>69.633000338638666</c:v>
                </c:pt>
                <c:pt idx="2095">
                  <c:v>69.654588554012861</c:v>
                </c:pt>
                <c:pt idx="2096">
                  <c:v>69.678293261090417</c:v>
                </c:pt>
                <c:pt idx="2097">
                  <c:v>69.696071791398566</c:v>
                </c:pt>
                <c:pt idx="2098">
                  <c:v>69.713850321706744</c:v>
                </c:pt>
                <c:pt idx="2099">
                  <c:v>69.731628852014907</c:v>
                </c:pt>
                <c:pt idx="2100">
                  <c:v>69.761683034202505</c:v>
                </c:pt>
                <c:pt idx="2101">
                  <c:v>69.782424652895358</c:v>
                </c:pt>
                <c:pt idx="2102">
                  <c:v>69.806129359972914</c:v>
                </c:pt>
                <c:pt idx="2103">
                  <c:v>69.832373857094481</c:v>
                </c:pt>
                <c:pt idx="2104">
                  <c:v>69.870047409414155</c:v>
                </c:pt>
                <c:pt idx="2105">
                  <c:v>69.887825939722319</c:v>
                </c:pt>
                <c:pt idx="2106">
                  <c:v>69.897138503217064</c:v>
                </c:pt>
                <c:pt idx="2107">
                  <c:v>69.90645106671181</c:v>
                </c:pt>
                <c:pt idx="2108">
                  <c:v>69.91576363020657</c:v>
                </c:pt>
                <c:pt idx="2109">
                  <c:v>69.925076193701315</c:v>
                </c:pt>
                <c:pt idx="2110">
                  <c:v>69.934388757196075</c:v>
                </c:pt>
                <c:pt idx="2111">
                  <c:v>69.94370132069082</c:v>
                </c:pt>
                <c:pt idx="2112">
                  <c:v>69.95301388418558</c:v>
                </c:pt>
                <c:pt idx="2113">
                  <c:v>69.962326447680326</c:v>
                </c:pt>
                <c:pt idx="2114">
                  <c:v>69.971639011175085</c:v>
                </c:pt>
                <c:pt idx="2115">
                  <c:v>69.980951574669831</c:v>
                </c:pt>
                <c:pt idx="2116">
                  <c:v>69.990264138164576</c:v>
                </c:pt>
                <c:pt idx="2117">
                  <c:v>70.011429055198107</c:v>
                </c:pt>
                <c:pt idx="2118">
                  <c:v>70.032593972231624</c:v>
                </c:pt>
                <c:pt idx="2119">
                  <c:v>70.041906535726383</c:v>
                </c:pt>
                <c:pt idx="2120">
                  <c:v>70.051219099221129</c:v>
                </c:pt>
                <c:pt idx="2121">
                  <c:v>70.060531662715889</c:v>
                </c:pt>
                <c:pt idx="2122">
                  <c:v>70.069844226210634</c:v>
                </c:pt>
                <c:pt idx="2123">
                  <c:v>70.09100914324415</c:v>
                </c:pt>
                <c:pt idx="2124">
                  <c:v>70.10032170673891</c:v>
                </c:pt>
                <c:pt idx="2125">
                  <c:v>70.109634270233656</c:v>
                </c:pt>
                <c:pt idx="2126">
                  <c:v>70.118946833728415</c:v>
                </c:pt>
                <c:pt idx="2127">
                  <c:v>70.128259397223161</c:v>
                </c:pt>
                <c:pt idx="2128">
                  <c:v>70.137571960717921</c:v>
                </c:pt>
                <c:pt idx="2129">
                  <c:v>70.146884524212666</c:v>
                </c:pt>
                <c:pt idx="2130">
                  <c:v>70.156197087707412</c:v>
                </c:pt>
                <c:pt idx="2131">
                  <c:v>70.165509651202157</c:v>
                </c:pt>
                <c:pt idx="2132">
                  <c:v>70.174822214696917</c:v>
                </c:pt>
                <c:pt idx="2133">
                  <c:v>70.184134778191662</c:v>
                </c:pt>
                <c:pt idx="2134">
                  <c:v>70.205299695225193</c:v>
                </c:pt>
                <c:pt idx="2135">
                  <c:v>70.226464612258724</c:v>
                </c:pt>
                <c:pt idx="2136">
                  <c:v>70.235777175753469</c:v>
                </c:pt>
                <c:pt idx="2137">
                  <c:v>70.256942092787</c:v>
                </c:pt>
                <c:pt idx="2138">
                  <c:v>70.266254656281745</c:v>
                </c:pt>
                <c:pt idx="2139">
                  <c:v>70.275567219776505</c:v>
                </c:pt>
                <c:pt idx="2140">
                  <c:v>70.284879783271251</c:v>
                </c:pt>
                <c:pt idx="2141">
                  <c:v>70.29419234676601</c:v>
                </c:pt>
                <c:pt idx="2142">
                  <c:v>70.303504910260756</c:v>
                </c:pt>
                <c:pt idx="2143">
                  <c:v>70.321283440568919</c:v>
                </c:pt>
                <c:pt idx="2144">
                  <c:v>70.347527937690472</c:v>
                </c:pt>
                <c:pt idx="2145">
                  <c:v>70.385201490010161</c:v>
                </c:pt>
                <c:pt idx="2146">
                  <c:v>70.406789705384355</c:v>
                </c:pt>
                <c:pt idx="2147">
                  <c:v>70.44446325770403</c:v>
                </c:pt>
                <c:pt idx="2148">
                  <c:v>70.461818489671529</c:v>
                </c:pt>
                <c:pt idx="2149">
                  <c:v>70.488062986793082</c:v>
                </c:pt>
                <c:pt idx="2150">
                  <c:v>70.511767693870638</c:v>
                </c:pt>
                <c:pt idx="2151">
                  <c:v>70.655265831357937</c:v>
                </c:pt>
                <c:pt idx="2152">
                  <c:v>70.692939383677611</c:v>
                </c:pt>
                <c:pt idx="2153">
                  <c:v>70.714104300711142</c:v>
                </c:pt>
                <c:pt idx="2154">
                  <c:v>70.723416864205888</c:v>
                </c:pt>
                <c:pt idx="2155">
                  <c:v>70.747121571283444</c:v>
                </c:pt>
                <c:pt idx="2156">
                  <c:v>70.890619708770743</c:v>
                </c:pt>
                <c:pt idx="2157">
                  <c:v>70.914324415848284</c:v>
                </c:pt>
                <c:pt idx="2158">
                  <c:v>70.93802912292584</c:v>
                </c:pt>
                <c:pt idx="2159">
                  <c:v>70.975702675245515</c:v>
                </c:pt>
                <c:pt idx="2160">
                  <c:v>71.005756857433127</c:v>
                </c:pt>
                <c:pt idx="2161">
                  <c:v>71.035811039620725</c:v>
                </c:pt>
                <c:pt idx="2162">
                  <c:v>71.05739925499492</c:v>
                </c:pt>
                <c:pt idx="2163">
                  <c:v>71.074754486962405</c:v>
                </c:pt>
                <c:pt idx="2164">
                  <c:v>71.092109718929891</c:v>
                </c:pt>
                <c:pt idx="2165">
                  <c:v>71.118354216051472</c:v>
                </c:pt>
                <c:pt idx="2166">
                  <c:v>71.127666779546232</c:v>
                </c:pt>
                <c:pt idx="2167">
                  <c:v>71.151371486623773</c:v>
                </c:pt>
                <c:pt idx="2168">
                  <c:v>71.177192685404677</c:v>
                </c:pt>
                <c:pt idx="2169">
                  <c:v>71.194971215712826</c:v>
                </c:pt>
                <c:pt idx="2170">
                  <c:v>71.221215712834407</c:v>
                </c:pt>
                <c:pt idx="2171">
                  <c:v>71.258889265154082</c:v>
                </c:pt>
                <c:pt idx="2172">
                  <c:v>71.282593972231638</c:v>
                </c:pt>
                <c:pt idx="2173">
                  <c:v>71.300372502539787</c:v>
                </c:pt>
                <c:pt idx="2174">
                  <c:v>71.317727734507287</c:v>
                </c:pt>
                <c:pt idx="2175">
                  <c:v>71.355401286826961</c:v>
                </c:pt>
                <c:pt idx="2176">
                  <c:v>71.376566203860477</c:v>
                </c:pt>
                <c:pt idx="2177">
                  <c:v>71.385878767355237</c:v>
                </c:pt>
                <c:pt idx="2178">
                  <c:v>71.415932949542835</c:v>
                </c:pt>
                <c:pt idx="2179">
                  <c:v>71.425245513037595</c:v>
                </c:pt>
                <c:pt idx="2180">
                  <c:v>71.462919065357269</c:v>
                </c:pt>
                <c:pt idx="2181">
                  <c:v>71.488740264138158</c:v>
                </c:pt>
                <c:pt idx="2182">
                  <c:v>71.514561462919062</c:v>
                </c:pt>
                <c:pt idx="2183">
                  <c:v>71.532339993227225</c:v>
                </c:pt>
                <c:pt idx="2184">
                  <c:v>71.549695225194725</c:v>
                </c:pt>
                <c:pt idx="2185">
                  <c:v>71.575516423975614</c:v>
                </c:pt>
                <c:pt idx="2186">
                  <c:v>71.584828987470374</c:v>
                </c:pt>
                <c:pt idx="2187">
                  <c:v>71.594141550965119</c:v>
                </c:pt>
                <c:pt idx="2188">
                  <c:v>71.631815103284794</c:v>
                </c:pt>
                <c:pt idx="2189">
                  <c:v>71.649593633592957</c:v>
                </c:pt>
                <c:pt idx="2190">
                  <c:v>71.687267185912631</c:v>
                </c:pt>
                <c:pt idx="2191">
                  <c:v>71.708432102946148</c:v>
                </c:pt>
                <c:pt idx="2192">
                  <c:v>71.746105655265836</c:v>
                </c:pt>
                <c:pt idx="2193">
                  <c:v>71.755418218760582</c:v>
                </c:pt>
                <c:pt idx="2194">
                  <c:v>71.777006434134776</c:v>
                </c:pt>
                <c:pt idx="2195">
                  <c:v>71.800711141212332</c:v>
                </c:pt>
                <c:pt idx="2196">
                  <c:v>71.826532339993236</c:v>
                </c:pt>
                <c:pt idx="2197">
                  <c:v>71.835844903487981</c:v>
                </c:pt>
                <c:pt idx="2198">
                  <c:v>71.859549610565537</c:v>
                </c:pt>
                <c:pt idx="2199">
                  <c:v>71.897223162885211</c:v>
                </c:pt>
                <c:pt idx="2200">
                  <c:v>71.92727734507281</c:v>
                </c:pt>
                <c:pt idx="2201">
                  <c:v>71.944632577040295</c:v>
                </c:pt>
                <c:pt idx="2202">
                  <c:v>71.962411107348458</c:v>
                </c:pt>
                <c:pt idx="2203">
                  <c:v>71.983576024381975</c:v>
                </c:pt>
                <c:pt idx="2204">
                  <c:v>72.004317643074842</c:v>
                </c:pt>
                <c:pt idx="2205">
                  <c:v>72.030562140196409</c:v>
                </c:pt>
                <c:pt idx="2206">
                  <c:v>72.054266847273965</c:v>
                </c:pt>
                <c:pt idx="2207">
                  <c:v>72.072045377582114</c:v>
                </c:pt>
                <c:pt idx="2208">
                  <c:v>72.098289874703696</c:v>
                </c:pt>
                <c:pt idx="2209">
                  <c:v>72.13596342702337</c:v>
                </c:pt>
                <c:pt idx="2210">
                  <c:v>72.161784625804273</c:v>
                </c:pt>
                <c:pt idx="2211">
                  <c:v>72.191838807991871</c:v>
                </c:pt>
                <c:pt idx="2212">
                  <c:v>72.215543515069427</c:v>
                </c:pt>
                <c:pt idx="2213">
                  <c:v>72.224856078564173</c:v>
                </c:pt>
                <c:pt idx="2214">
                  <c:v>72.234168642058933</c:v>
                </c:pt>
                <c:pt idx="2215">
                  <c:v>72.255756857433113</c:v>
                </c:pt>
                <c:pt idx="2216">
                  <c:v>72.399254994920412</c:v>
                </c:pt>
                <c:pt idx="2217">
                  <c:v>72.419996613613279</c:v>
                </c:pt>
                <c:pt idx="2218">
                  <c:v>72.457670165932953</c:v>
                </c:pt>
                <c:pt idx="2219">
                  <c:v>72.601168303420252</c:v>
                </c:pt>
                <c:pt idx="2220">
                  <c:v>72.744666440907551</c:v>
                </c:pt>
                <c:pt idx="2221">
                  <c:v>72.762021672875051</c:v>
                </c:pt>
                <c:pt idx="2222">
                  <c:v>72.782763291567903</c:v>
                </c:pt>
                <c:pt idx="2223">
                  <c:v>72.808584490348792</c:v>
                </c:pt>
                <c:pt idx="2224">
                  <c:v>72.817897053843552</c:v>
                </c:pt>
                <c:pt idx="2225">
                  <c:v>72.839061970877069</c:v>
                </c:pt>
                <c:pt idx="2226">
                  <c:v>72.848374534371828</c:v>
                </c:pt>
                <c:pt idx="2227">
                  <c:v>72.874619031493395</c:v>
                </c:pt>
                <c:pt idx="2228">
                  <c:v>72.900440230274299</c:v>
                </c:pt>
                <c:pt idx="2229">
                  <c:v>72.909752793769044</c:v>
                </c:pt>
                <c:pt idx="2230">
                  <c:v>72.919065357263804</c:v>
                </c:pt>
                <c:pt idx="2231">
                  <c:v>72.92837792075855</c:v>
                </c:pt>
                <c:pt idx="2232">
                  <c:v>72.937690484253309</c:v>
                </c:pt>
                <c:pt idx="2233">
                  <c:v>72.947003047748055</c:v>
                </c:pt>
                <c:pt idx="2234">
                  <c:v>72.984676600067729</c:v>
                </c:pt>
                <c:pt idx="2235">
                  <c:v>73.010497798848633</c:v>
                </c:pt>
                <c:pt idx="2236">
                  <c:v>73.048171351168307</c:v>
                </c:pt>
                <c:pt idx="2237">
                  <c:v>73.057483914663052</c:v>
                </c:pt>
                <c:pt idx="2238">
                  <c:v>73.078225533355905</c:v>
                </c:pt>
                <c:pt idx="2239">
                  <c:v>73.096004063664068</c:v>
                </c:pt>
                <c:pt idx="2240">
                  <c:v>73.121825262444972</c:v>
                </c:pt>
                <c:pt idx="2241">
                  <c:v>73.143413477819166</c:v>
                </c:pt>
                <c:pt idx="2242">
                  <c:v>73.164578394852697</c:v>
                </c:pt>
                <c:pt idx="2243">
                  <c:v>73.190822891974264</c:v>
                </c:pt>
                <c:pt idx="2244">
                  <c:v>73.217067389095831</c:v>
                </c:pt>
                <c:pt idx="2245">
                  <c:v>73.238655604470026</c:v>
                </c:pt>
                <c:pt idx="2246">
                  <c:v>73.247968167964785</c:v>
                </c:pt>
                <c:pt idx="2247">
                  <c:v>73.278022350152384</c:v>
                </c:pt>
                <c:pt idx="2248">
                  <c:v>73.298763968845236</c:v>
                </c:pt>
                <c:pt idx="2249">
                  <c:v>73.316119200812736</c:v>
                </c:pt>
                <c:pt idx="2250">
                  <c:v>73.341940399593625</c:v>
                </c:pt>
                <c:pt idx="2251">
                  <c:v>73.359295631561125</c:v>
                </c:pt>
                <c:pt idx="2252">
                  <c:v>73.37665086352861</c:v>
                </c:pt>
                <c:pt idx="2253">
                  <c:v>73.406705045716222</c:v>
                </c:pt>
                <c:pt idx="2254">
                  <c:v>73.436759227903821</c:v>
                </c:pt>
                <c:pt idx="2255">
                  <c:v>73.454537758211984</c:v>
                </c:pt>
                <c:pt idx="2256">
                  <c:v>73.492211310531658</c:v>
                </c:pt>
                <c:pt idx="2257">
                  <c:v>73.501523874026404</c:v>
                </c:pt>
                <c:pt idx="2258">
                  <c:v>73.522688791059949</c:v>
                </c:pt>
                <c:pt idx="2259">
                  <c:v>73.543430409752801</c:v>
                </c:pt>
                <c:pt idx="2260">
                  <c:v>73.573484591940399</c:v>
                </c:pt>
                <c:pt idx="2261">
                  <c:v>73.594649508973916</c:v>
                </c:pt>
                <c:pt idx="2262">
                  <c:v>73.615814426007447</c:v>
                </c:pt>
                <c:pt idx="2263">
                  <c:v>73.645868608195059</c:v>
                </c:pt>
                <c:pt idx="2264">
                  <c:v>73.671689806975962</c:v>
                </c:pt>
                <c:pt idx="2265">
                  <c:v>73.681002370470708</c:v>
                </c:pt>
                <c:pt idx="2266">
                  <c:v>73.707246867592275</c:v>
                </c:pt>
                <c:pt idx="2267">
                  <c:v>73.744920419911949</c:v>
                </c:pt>
                <c:pt idx="2268">
                  <c:v>73.762698950220113</c:v>
                </c:pt>
                <c:pt idx="2269">
                  <c:v>73.800372502539787</c:v>
                </c:pt>
                <c:pt idx="2270">
                  <c:v>73.838046054859461</c:v>
                </c:pt>
                <c:pt idx="2271">
                  <c:v>73.859210971892992</c:v>
                </c:pt>
                <c:pt idx="2272">
                  <c:v>73.880375888926523</c:v>
                </c:pt>
                <c:pt idx="2273">
                  <c:v>73.901540805960039</c:v>
                </c:pt>
                <c:pt idx="2274">
                  <c:v>73.919319336268202</c:v>
                </c:pt>
                <c:pt idx="2275">
                  <c:v>73.928631899762948</c:v>
                </c:pt>
                <c:pt idx="2276">
                  <c:v>73.950220115137142</c:v>
                </c:pt>
                <c:pt idx="2277">
                  <c:v>73.973924822214698</c:v>
                </c:pt>
                <c:pt idx="2278">
                  <c:v>73.994666440907551</c:v>
                </c:pt>
                <c:pt idx="2279">
                  <c:v>74.015408059600404</c:v>
                </c:pt>
                <c:pt idx="2280">
                  <c:v>74.036996274974598</c:v>
                </c:pt>
                <c:pt idx="2281">
                  <c:v>74.180494412461911</c:v>
                </c:pt>
                <c:pt idx="2282">
                  <c:v>74.19827294277006</c:v>
                </c:pt>
                <c:pt idx="2283">
                  <c:v>74.224094141550964</c:v>
                </c:pt>
                <c:pt idx="2284">
                  <c:v>74.245259058584494</c:v>
                </c:pt>
                <c:pt idx="2285">
                  <c:v>74.271503555706062</c:v>
                </c:pt>
                <c:pt idx="2286">
                  <c:v>74.295208262783603</c:v>
                </c:pt>
                <c:pt idx="2287">
                  <c:v>74.315949881476456</c:v>
                </c:pt>
                <c:pt idx="2288">
                  <c:v>74.333305113443956</c:v>
                </c:pt>
                <c:pt idx="2289">
                  <c:v>74.350660345411441</c:v>
                </c:pt>
                <c:pt idx="2290">
                  <c:v>74.372248560785636</c:v>
                </c:pt>
                <c:pt idx="2291">
                  <c:v>74.390027091093799</c:v>
                </c:pt>
                <c:pt idx="2292">
                  <c:v>74.413731798171355</c:v>
                </c:pt>
                <c:pt idx="2293">
                  <c:v>74.434473416864208</c:v>
                </c:pt>
                <c:pt idx="2294">
                  <c:v>74.443785980358953</c:v>
                </c:pt>
                <c:pt idx="2295">
                  <c:v>74.453098543853713</c:v>
                </c:pt>
                <c:pt idx="2296">
                  <c:v>74.47934304097528</c:v>
                </c:pt>
                <c:pt idx="2297">
                  <c:v>74.500507958008797</c:v>
                </c:pt>
                <c:pt idx="2298">
                  <c:v>74.521672875042327</c:v>
                </c:pt>
                <c:pt idx="2299">
                  <c:v>74.543261090416522</c:v>
                </c:pt>
                <c:pt idx="2300">
                  <c:v>74.56484930579073</c:v>
                </c:pt>
                <c:pt idx="2301">
                  <c:v>74.594903487978328</c:v>
                </c:pt>
                <c:pt idx="2302">
                  <c:v>74.624957670165941</c:v>
                </c:pt>
                <c:pt idx="2303">
                  <c:v>74.646545885540121</c:v>
                </c:pt>
                <c:pt idx="2304">
                  <c:v>74.66813410091433</c:v>
                </c:pt>
                <c:pt idx="2305">
                  <c:v>74.677446664409075</c:v>
                </c:pt>
                <c:pt idx="2306">
                  <c:v>74.695225194717239</c:v>
                </c:pt>
                <c:pt idx="2307">
                  <c:v>74.732898747036913</c:v>
                </c:pt>
                <c:pt idx="2308">
                  <c:v>74.754063664070429</c:v>
                </c:pt>
                <c:pt idx="2309">
                  <c:v>74.77522858110396</c:v>
                </c:pt>
                <c:pt idx="2310">
                  <c:v>74.812902133423648</c:v>
                </c:pt>
                <c:pt idx="2311">
                  <c:v>74.822214696918394</c:v>
                </c:pt>
                <c:pt idx="2312">
                  <c:v>74.831527260413139</c:v>
                </c:pt>
                <c:pt idx="2313">
                  <c:v>74.857771757534707</c:v>
                </c:pt>
                <c:pt idx="2314">
                  <c:v>74.867084321029466</c:v>
                </c:pt>
                <c:pt idx="2315">
                  <c:v>74.892905519810355</c:v>
                </c:pt>
                <c:pt idx="2316">
                  <c:v>74.919150016931937</c:v>
                </c:pt>
                <c:pt idx="2317">
                  <c:v>74.9369285472401</c:v>
                </c:pt>
                <c:pt idx="2318">
                  <c:v>74.95470707754825</c:v>
                </c:pt>
                <c:pt idx="2319">
                  <c:v>74.976295292922458</c:v>
                </c:pt>
                <c:pt idx="2320">
                  <c:v>75.002116491703347</c:v>
                </c:pt>
                <c:pt idx="2321">
                  <c:v>75.011429055198107</c:v>
                </c:pt>
                <c:pt idx="2322">
                  <c:v>75.029207585506271</c:v>
                </c:pt>
                <c:pt idx="2323">
                  <c:v>75.055452082627838</c:v>
                </c:pt>
                <c:pt idx="2324">
                  <c:v>75.081273281408727</c:v>
                </c:pt>
                <c:pt idx="2325">
                  <c:v>75.102438198442272</c:v>
                </c:pt>
                <c:pt idx="2326">
                  <c:v>75.123603115475788</c:v>
                </c:pt>
                <c:pt idx="2327">
                  <c:v>75.132915678970534</c:v>
                </c:pt>
                <c:pt idx="2328">
                  <c:v>75.154503894344742</c:v>
                </c:pt>
                <c:pt idx="2329">
                  <c:v>75.176092109718923</c:v>
                </c:pt>
                <c:pt idx="2330">
                  <c:v>75.213765662038597</c:v>
                </c:pt>
                <c:pt idx="2331">
                  <c:v>75.223078225533357</c:v>
                </c:pt>
                <c:pt idx="2332">
                  <c:v>75.240433457500842</c:v>
                </c:pt>
                <c:pt idx="2333">
                  <c:v>75.278107009820516</c:v>
                </c:pt>
                <c:pt idx="2334">
                  <c:v>75.304351506942098</c:v>
                </c:pt>
                <c:pt idx="2335">
                  <c:v>75.313664070436843</c:v>
                </c:pt>
                <c:pt idx="2336">
                  <c:v>75.322976633931589</c:v>
                </c:pt>
                <c:pt idx="2337">
                  <c:v>75.344141550965119</c:v>
                </c:pt>
                <c:pt idx="2338">
                  <c:v>75.353454114459879</c:v>
                </c:pt>
                <c:pt idx="2339">
                  <c:v>75.362766677954625</c:v>
                </c:pt>
                <c:pt idx="2340">
                  <c:v>75.386471385032166</c:v>
                </c:pt>
                <c:pt idx="2341">
                  <c:v>75.407213003725033</c:v>
                </c:pt>
                <c:pt idx="2342">
                  <c:v>75.42837792075855</c:v>
                </c:pt>
                <c:pt idx="2343">
                  <c:v>75.449542837792066</c:v>
                </c:pt>
                <c:pt idx="2344">
                  <c:v>75.475787334913647</c:v>
                </c:pt>
                <c:pt idx="2345">
                  <c:v>75.50584151710126</c:v>
                </c:pt>
                <c:pt idx="2346">
                  <c:v>75.523196749068745</c:v>
                </c:pt>
                <c:pt idx="2347">
                  <c:v>75.544361666102262</c:v>
                </c:pt>
                <c:pt idx="2348">
                  <c:v>75.56594988147647</c:v>
                </c:pt>
                <c:pt idx="2349">
                  <c:v>75.592194378598037</c:v>
                </c:pt>
                <c:pt idx="2350">
                  <c:v>75.613359295631568</c:v>
                </c:pt>
                <c:pt idx="2351">
                  <c:v>75.639603792753135</c:v>
                </c:pt>
                <c:pt idx="2352">
                  <c:v>75.657382323061299</c:v>
                </c:pt>
                <c:pt idx="2353">
                  <c:v>75.678123941754151</c:v>
                </c:pt>
                <c:pt idx="2354">
                  <c:v>75.698865560447004</c:v>
                </c:pt>
                <c:pt idx="2355">
                  <c:v>75.842363697934303</c:v>
                </c:pt>
                <c:pt idx="2356">
                  <c:v>75.866068405011859</c:v>
                </c:pt>
                <c:pt idx="2357">
                  <c:v>75.896122587199457</c:v>
                </c:pt>
                <c:pt idx="2358">
                  <c:v>75.913901117507621</c:v>
                </c:pt>
                <c:pt idx="2359">
                  <c:v>75.923213681002366</c:v>
                </c:pt>
                <c:pt idx="2360">
                  <c:v>75.943955299695219</c:v>
                </c:pt>
                <c:pt idx="2361">
                  <c:v>75.965543515069427</c:v>
                </c:pt>
                <c:pt idx="2362">
                  <c:v>75.995597697257026</c:v>
                </c:pt>
                <c:pt idx="2363">
                  <c:v>76.012952929224525</c:v>
                </c:pt>
                <c:pt idx="2364">
                  <c:v>76.039197426346078</c:v>
                </c:pt>
                <c:pt idx="2365">
                  <c:v>76.060785641720287</c:v>
                </c:pt>
                <c:pt idx="2366">
                  <c:v>76.082373857094481</c:v>
                </c:pt>
                <c:pt idx="2367">
                  <c:v>76.103962072468676</c:v>
                </c:pt>
                <c:pt idx="2368">
                  <c:v>76.14163562478835</c:v>
                </c:pt>
                <c:pt idx="2369">
                  <c:v>76.165340331865892</c:v>
                </c:pt>
                <c:pt idx="2370">
                  <c:v>76.189045038943448</c:v>
                </c:pt>
                <c:pt idx="2371">
                  <c:v>76.206823569251611</c:v>
                </c:pt>
                <c:pt idx="2372">
                  <c:v>76.227565187944464</c:v>
                </c:pt>
                <c:pt idx="2373">
                  <c:v>76.265238740264138</c:v>
                </c:pt>
                <c:pt idx="2374">
                  <c:v>76.28894344734168</c:v>
                </c:pt>
                <c:pt idx="2375">
                  <c:v>76.312648154419236</c:v>
                </c:pt>
                <c:pt idx="2376">
                  <c:v>76.342702336606834</c:v>
                </c:pt>
                <c:pt idx="2377">
                  <c:v>76.364290551981043</c:v>
                </c:pt>
                <c:pt idx="2378">
                  <c:v>76.385032170673895</c:v>
                </c:pt>
                <c:pt idx="2379">
                  <c:v>76.402810700982045</c:v>
                </c:pt>
                <c:pt idx="2380">
                  <c:v>76.424398916356253</c:v>
                </c:pt>
                <c:pt idx="2381">
                  <c:v>76.44556383338977</c:v>
                </c:pt>
                <c:pt idx="2382">
                  <c:v>76.471808330511351</c:v>
                </c:pt>
                <c:pt idx="2383">
                  <c:v>76.493396545885545</c:v>
                </c:pt>
                <c:pt idx="2384">
                  <c:v>76.519217744666449</c:v>
                </c:pt>
                <c:pt idx="2385">
                  <c:v>76.545038943447338</c:v>
                </c:pt>
                <c:pt idx="2386">
                  <c:v>76.570860142228241</c:v>
                </c:pt>
                <c:pt idx="2387">
                  <c:v>76.588638672536405</c:v>
                </c:pt>
                <c:pt idx="2388">
                  <c:v>76.618692854724017</c:v>
                </c:pt>
                <c:pt idx="2389">
                  <c:v>76.636471385032166</c:v>
                </c:pt>
                <c:pt idx="2390">
                  <c:v>76.657636302065697</c:v>
                </c:pt>
                <c:pt idx="2391">
                  <c:v>76.67541483237386</c:v>
                </c:pt>
                <c:pt idx="2392">
                  <c:v>76.701659329495428</c:v>
                </c:pt>
                <c:pt idx="2393">
                  <c:v>76.722824246528958</c:v>
                </c:pt>
                <c:pt idx="2394">
                  <c:v>76.7465289536065</c:v>
                </c:pt>
                <c:pt idx="2395">
                  <c:v>76.767270572299367</c:v>
                </c:pt>
                <c:pt idx="2396">
                  <c:v>76.776583135794112</c:v>
                </c:pt>
                <c:pt idx="2397">
                  <c:v>76.800287842871654</c:v>
                </c:pt>
                <c:pt idx="2398">
                  <c:v>76.818066373179818</c:v>
                </c:pt>
                <c:pt idx="2399">
                  <c:v>76.84812055536743</c:v>
                </c:pt>
                <c:pt idx="2400">
                  <c:v>76.868862174060283</c:v>
                </c:pt>
                <c:pt idx="2401">
                  <c:v>76.89510667118185</c:v>
                </c:pt>
                <c:pt idx="2402">
                  <c:v>76.918811378259406</c:v>
                </c:pt>
                <c:pt idx="2403">
                  <c:v>76.945055875380959</c:v>
                </c:pt>
                <c:pt idx="2404">
                  <c:v>76.966220792414504</c:v>
                </c:pt>
                <c:pt idx="2405">
                  <c:v>76.992465289536057</c:v>
                </c:pt>
                <c:pt idx="2406">
                  <c:v>77.030138841855745</c:v>
                </c:pt>
                <c:pt idx="2407">
                  <c:v>77.056383338977312</c:v>
                </c:pt>
                <c:pt idx="2408">
                  <c:v>77.065695902472058</c:v>
                </c:pt>
                <c:pt idx="2409">
                  <c:v>77.089400609549614</c:v>
                </c:pt>
                <c:pt idx="2410">
                  <c:v>77.115645106671181</c:v>
                </c:pt>
                <c:pt idx="2411">
                  <c:v>77.153318658990855</c:v>
                </c:pt>
                <c:pt idx="2412">
                  <c:v>77.174483576024372</c:v>
                </c:pt>
                <c:pt idx="2413">
                  <c:v>77.192262106332549</c:v>
                </c:pt>
                <c:pt idx="2414">
                  <c:v>77.210040636640713</c:v>
                </c:pt>
                <c:pt idx="2415">
                  <c:v>77.233745343718255</c:v>
                </c:pt>
                <c:pt idx="2416">
                  <c:v>77.254910260751771</c:v>
                </c:pt>
                <c:pt idx="2417">
                  <c:v>77.281154757873352</c:v>
                </c:pt>
                <c:pt idx="2418">
                  <c:v>77.301896376566205</c:v>
                </c:pt>
                <c:pt idx="2419">
                  <c:v>77.319674906874369</c:v>
                </c:pt>
                <c:pt idx="2420">
                  <c:v>77.34337961395191</c:v>
                </c:pt>
                <c:pt idx="2421">
                  <c:v>77.367084321029466</c:v>
                </c:pt>
                <c:pt idx="2422">
                  <c:v>77.390789028107008</c:v>
                </c:pt>
                <c:pt idx="2423">
                  <c:v>77.412377243481203</c:v>
                </c:pt>
                <c:pt idx="2424">
                  <c:v>77.438198442262106</c:v>
                </c:pt>
                <c:pt idx="2425">
                  <c:v>77.459363359295637</c:v>
                </c:pt>
                <c:pt idx="2426">
                  <c:v>77.485607856417204</c:v>
                </c:pt>
                <c:pt idx="2427">
                  <c:v>77.506349475110056</c:v>
                </c:pt>
                <c:pt idx="2428">
                  <c:v>77.52412800541822</c:v>
                </c:pt>
                <c:pt idx="2429">
                  <c:v>77.550372502539787</c:v>
                </c:pt>
                <c:pt idx="2430">
                  <c:v>77.57111412123264</c:v>
                </c:pt>
                <c:pt idx="2431">
                  <c:v>77.596935320013543</c:v>
                </c:pt>
                <c:pt idx="2432">
                  <c:v>77.620640027091099</c:v>
                </c:pt>
                <c:pt idx="2433">
                  <c:v>77.638418557399262</c:v>
                </c:pt>
                <c:pt idx="2434">
                  <c:v>77.659583474432779</c:v>
                </c:pt>
                <c:pt idx="2435">
                  <c:v>77.689637656620377</c:v>
                </c:pt>
                <c:pt idx="2436">
                  <c:v>77.71545885540128</c:v>
                </c:pt>
                <c:pt idx="2437">
                  <c:v>77.741280054182184</c:v>
                </c:pt>
                <c:pt idx="2438">
                  <c:v>77.767524551303751</c:v>
                </c:pt>
                <c:pt idx="2439">
                  <c:v>77.788689468337282</c:v>
                </c:pt>
                <c:pt idx="2440">
                  <c:v>77.806467998645445</c:v>
                </c:pt>
                <c:pt idx="2441">
                  <c:v>77.828056214019639</c:v>
                </c:pt>
                <c:pt idx="2442">
                  <c:v>77.848797832712492</c:v>
                </c:pt>
                <c:pt idx="2443">
                  <c:v>77.886471385032181</c:v>
                </c:pt>
                <c:pt idx="2444">
                  <c:v>77.924144937351841</c:v>
                </c:pt>
                <c:pt idx="2445">
                  <c:v>77.954199119539453</c:v>
                </c:pt>
                <c:pt idx="2446">
                  <c:v>77.975364036572984</c:v>
                </c:pt>
                <c:pt idx="2447">
                  <c:v>77.9965289536065</c:v>
                </c:pt>
                <c:pt idx="2448">
                  <c:v>78.017693870640031</c:v>
                </c:pt>
                <c:pt idx="2449">
                  <c:v>78.041398577717587</c:v>
                </c:pt>
                <c:pt idx="2450">
                  <c:v>78.071452759905185</c:v>
                </c:pt>
                <c:pt idx="2451">
                  <c:v>78.109126312224859</c:v>
                </c:pt>
                <c:pt idx="2452">
                  <c:v>78.132831019302401</c:v>
                </c:pt>
                <c:pt idx="2453">
                  <c:v>78.153572637995268</c:v>
                </c:pt>
                <c:pt idx="2454">
                  <c:v>78.179393836776157</c:v>
                </c:pt>
                <c:pt idx="2455">
                  <c:v>78.217067389095845</c:v>
                </c:pt>
                <c:pt idx="2456">
                  <c:v>78.36056552658313</c:v>
                </c:pt>
                <c:pt idx="2457">
                  <c:v>78.37792075855063</c:v>
                </c:pt>
                <c:pt idx="2458">
                  <c:v>78.521418896037929</c:v>
                </c:pt>
                <c:pt idx="2459">
                  <c:v>78.542160514730782</c:v>
                </c:pt>
                <c:pt idx="2460">
                  <c:v>78.57221469691838</c:v>
                </c:pt>
                <c:pt idx="2461">
                  <c:v>78.592956315611247</c:v>
                </c:pt>
                <c:pt idx="2462">
                  <c:v>78.602268879105992</c:v>
                </c:pt>
                <c:pt idx="2463">
                  <c:v>78.623010497798845</c:v>
                </c:pt>
                <c:pt idx="2464">
                  <c:v>78.644175414832375</c:v>
                </c:pt>
                <c:pt idx="2465">
                  <c:v>78.669996613613279</c:v>
                </c:pt>
                <c:pt idx="2466">
                  <c:v>78.695817812394182</c:v>
                </c:pt>
                <c:pt idx="2467">
                  <c:v>78.713173044361668</c:v>
                </c:pt>
                <c:pt idx="2468">
                  <c:v>78.739417541483235</c:v>
                </c:pt>
                <c:pt idx="2469">
                  <c:v>78.757196071791398</c:v>
                </c:pt>
                <c:pt idx="2470">
                  <c:v>78.783440568912965</c:v>
                </c:pt>
                <c:pt idx="2471">
                  <c:v>78.809685066034547</c:v>
                </c:pt>
                <c:pt idx="2472">
                  <c:v>78.835929563156114</c:v>
                </c:pt>
                <c:pt idx="2473">
                  <c:v>78.856671181848967</c:v>
                </c:pt>
                <c:pt idx="2474">
                  <c:v>78.88249238062987</c:v>
                </c:pt>
                <c:pt idx="2475">
                  <c:v>78.903233999322723</c:v>
                </c:pt>
                <c:pt idx="2476">
                  <c:v>78.924398916356253</c:v>
                </c:pt>
                <c:pt idx="2477">
                  <c:v>78.95064341347782</c:v>
                </c:pt>
                <c:pt idx="2478">
                  <c:v>78.971808330511337</c:v>
                </c:pt>
                <c:pt idx="2479">
                  <c:v>79.001862512698949</c:v>
                </c:pt>
                <c:pt idx="2480">
                  <c:v>79.031916694886561</c:v>
                </c:pt>
                <c:pt idx="2481">
                  <c:v>79.06197087707416</c:v>
                </c:pt>
                <c:pt idx="2482">
                  <c:v>79.092025059261772</c:v>
                </c:pt>
                <c:pt idx="2483">
                  <c:v>79.109803589569921</c:v>
                </c:pt>
                <c:pt idx="2484">
                  <c:v>79.130968506603452</c:v>
                </c:pt>
                <c:pt idx="2485">
                  <c:v>79.152133423636982</c:v>
                </c:pt>
                <c:pt idx="2486">
                  <c:v>79.175838130714524</c:v>
                </c:pt>
                <c:pt idx="2487">
                  <c:v>79.196579749407377</c:v>
                </c:pt>
                <c:pt idx="2488">
                  <c:v>79.213934981374877</c:v>
                </c:pt>
                <c:pt idx="2489">
                  <c:v>79.243989163562475</c:v>
                </c:pt>
                <c:pt idx="2490">
                  <c:v>79.270233660684056</c:v>
                </c:pt>
                <c:pt idx="2491">
                  <c:v>79.296478157805623</c:v>
                </c:pt>
                <c:pt idx="2492">
                  <c:v>79.314256688113787</c:v>
                </c:pt>
                <c:pt idx="2493">
                  <c:v>79.34007788689469</c:v>
                </c:pt>
                <c:pt idx="2494">
                  <c:v>79.363782593972232</c:v>
                </c:pt>
                <c:pt idx="2495">
                  <c:v>79.381561124280395</c:v>
                </c:pt>
                <c:pt idx="2496">
                  <c:v>79.399339654588559</c:v>
                </c:pt>
                <c:pt idx="2497">
                  <c:v>79.416694886556044</c:v>
                </c:pt>
                <c:pt idx="2498">
                  <c:v>79.437859803589575</c:v>
                </c:pt>
                <c:pt idx="2499">
                  <c:v>79.459024720623091</c:v>
                </c:pt>
                <c:pt idx="2500">
                  <c:v>79.480189637656622</c:v>
                </c:pt>
                <c:pt idx="2501">
                  <c:v>79.501354554690138</c:v>
                </c:pt>
                <c:pt idx="2502">
                  <c:v>79.510667118184898</c:v>
                </c:pt>
                <c:pt idx="2503">
                  <c:v>79.531408736877751</c:v>
                </c:pt>
                <c:pt idx="2504">
                  <c:v>79.552573653911267</c:v>
                </c:pt>
                <c:pt idx="2505">
                  <c:v>79.570352184219445</c:v>
                </c:pt>
                <c:pt idx="2506">
                  <c:v>79.591093802912297</c:v>
                </c:pt>
                <c:pt idx="2507">
                  <c:v>79.616915001693187</c:v>
                </c:pt>
                <c:pt idx="2508">
                  <c:v>79.637656620386039</c:v>
                </c:pt>
                <c:pt idx="2509">
                  <c:v>79.658398239078892</c:v>
                </c:pt>
                <c:pt idx="2510">
                  <c:v>79.684642736200473</c:v>
                </c:pt>
                <c:pt idx="2511">
                  <c:v>79.71088723332204</c:v>
                </c:pt>
                <c:pt idx="2512">
                  <c:v>79.728665763630204</c:v>
                </c:pt>
                <c:pt idx="2513">
                  <c:v>79.750253979004398</c:v>
                </c:pt>
                <c:pt idx="2514">
                  <c:v>79.759566542499144</c:v>
                </c:pt>
                <c:pt idx="2515">
                  <c:v>79.777345072807321</c:v>
                </c:pt>
                <c:pt idx="2516">
                  <c:v>79.798086691500174</c:v>
                </c:pt>
                <c:pt idx="2517">
                  <c:v>79.818828310193027</c:v>
                </c:pt>
                <c:pt idx="2518">
                  <c:v>79.845072807314594</c:v>
                </c:pt>
                <c:pt idx="2519">
                  <c:v>79.865814426007447</c:v>
                </c:pt>
                <c:pt idx="2520">
                  <c:v>79.892058923129014</c:v>
                </c:pt>
                <c:pt idx="2521">
                  <c:v>79.917880121909917</c:v>
                </c:pt>
                <c:pt idx="2522">
                  <c:v>79.927192685404663</c:v>
                </c:pt>
                <c:pt idx="2523">
                  <c:v>79.950897392482219</c:v>
                </c:pt>
                <c:pt idx="2524">
                  <c:v>79.988570944801893</c:v>
                </c:pt>
                <c:pt idx="2525">
                  <c:v>80.026244497121567</c:v>
                </c:pt>
                <c:pt idx="2526">
                  <c:v>80.035557060616327</c:v>
                </c:pt>
                <c:pt idx="2527">
                  <c:v>80.044869624111072</c:v>
                </c:pt>
                <c:pt idx="2528">
                  <c:v>80.065611242803925</c:v>
                </c:pt>
                <c:pt idx="2529">
                  <c:v>80.086352861496778</c:v>
                </c:pt>
                <c:pt idx="2530">
                  <c:v>80.10709448018963</c:v>
                </c:pt>
                <c:pt idx="2531">
                  <c:v>80.124873010497794</c:v>
                </c:pt>
                <c:pt idx="2532">
                  <c:v>80.268371147985093</c:v>
                </c:pt>
                <c:pt idx="2533">
                  <c:v>80.289536065018623</c:v>
                </c:pt>
                <c:pt idx="2534">
                  <c:v>80.315357263799527</c:v>
                </c:pt>
                <c:pt idx="2535">
                  <c:v>80.34117846258043</c:v>
                </c:pt>
                <c:pt idx="2536">
                  <c:v>80.358956992888579</c:v>
                </c:pt>
                <c:pt idx="2537">
                  <c:v>80.379698611581446</c:v>
                </c:pt>
                <c:pt idx="2538">
                  <c:v>80.405943108703013</c:v>
                </c:pt>
                <c:pt idx="2539">
                  <c:v>80.423721639011177</c:v>
                </c:pt>
                <c:pt idx="2540">
                  <c:v>80.449966136132744</c:v>
                </c:pt>
                <c:pt idx="2541">
                  <c:v>80.476210633254325</c:v>
                </c:pt>
                <c:pt idx="2542">
                  <c:v>80.61970877074161</c:v>
                </c:pt>
                <c:pt idx="2543">
                  <c:v>80.637487301049788</c:v>
                </c:pt>
                <c:pt idx="2544">
                  <c:v>80.667541483237386</c:v>
                </c:pt>
                <c:pt idx="2545">
                  <c:v>80.693785980358953</c:v>
                </c:pt>
                <c:pt idx="2546">
                  <c:v>80.714527599051806</c:v>
                </c:pt>
                <c:pt idx="2547">
                  <c:v>80.723840162546566</c:v>
                </c:pt>
                <c:pt idx="2548">
                  <c:v>80.750084659668133</c:v>
                </c:pt>
                <c:pt idx="2549">
                  <c:v>80.7763291567897</c:v>
                </c:pt>
                <c:pt idx="2550">
                  <c:v>80.794107687097878</c:v>
                </c:pt>
                <c:pt idx="2551">
                  <c:v>80.81484930579073</c:v>
                </c:pt>
                <c:pt idx="2552">
                  <c:v>80.840670504571619</c:v>
                </c:pt>
                <c:pt idx="2553">
                  <c:v>80.866491703352523</c:v>
                </c:pt>
                <c:pt idx="2554">
                  <c:v>80.892312902133426</c:v>
                </c:pt>
                <c:pt idx="2555">
                  <c:v>80.91009143244159</c:v>
                </c:pt>
                <c:pt idx="2556">
                  <c:v>80.927869962749739</c:v>
                </c:pt>
                <c:pt idx="2557">
                  <c:v>80.949458178123948</c:v>
                </c:pt>
                <c:pt idx="2558">
                  <c:v>80.979512360311546</c:v>
                </c:pt>
                <c:pt idx="2559">
                  <c:v>81.005756857433113</c:v>
                </c:pt>
                <c:pt idx="2560">
                  <c:v>81.043430409752787</c:v>
                </c:pt>
                <c:pt idx="2561">
                  <c:v>81.065018625126996</c:v>
                </c:pt>
                <c:pt idx="2562">
                  <c:v>81.074331188621741</c:v>
                </c:pt>
                <c:pt idx="2563">
                  <c:v>81.095072807314594</c:v>
                </c:pt>
                <c:pt idx="2564">
                  <c:v>81.125126989502206</c:v>
                </c:pt>
                <c:pt idx="2565">
                  <c:v>81.146291906535723</c:v>
                </c:pt>
                <c:pt idx="2566">
                  <c:v>81.172113105316626</c:v>
                </c:pt>
                <c:pt idx="2567">
                  <c:v>81.202167287504238</c:v>
                </c:pt>
                <c:pt idx="2568">
                  <c:v>81.228411784625806</c:v>
                </c:pt>
                <c:pt idx="2569">
                  <c:v>81.254656281747373</c:v>
                </c:pt>
                <c:pt idx="2570">
                  <c:v>81.280900778868954</c:v>
                </c:pt>
                <c:pt idx="2571">
                  <c:v>81.307145275990521</c:v>
                </c:pt>
                <c:pt idx="2572">
                  <c:v>81.328310193024038</c:v>
                </c:pt>
                <c:pt idx="2573">
                  <c:v>81.345665424991537</c:v>
                </c:pt>
                <c:pt idx="2574">
                  <c:v>81.366830342025054</c:v>
                </c:pt>
                <c:pt idx="2575">
                  <c:v>81.387995259058584</c:v>
                </c:pt>
                <c:pt idx="2576">
                  <c:v>81.408736877751437</c:v>
                </c:pt>
                <c:pt idx="2577">
                  <c:v>81.429901794784968</c:v>
                </c:pt>
                <c:pt idx="2578">
                  <c:v>81.451066711818484</c:v>
                </c:pt>
                <c:pt idx="2579">
                  <c:v>81.472231628852015</c:v>
                </c:pt>
                <c:pt idx="2580">
                  <c:v>81.493396545885545</c:v>
                </c:pt>
                <c:pt idx="2581">
                  <c:v>81.514561462919062</c:v>
                </c:pt>
                <c:pt idx="2582">
                  <c:v>81.535726379952592</c:v>
                </c:pt>
                <c:pt idx="2583">
                  <c:v>81.556891296986109</c:v>
                </c:pt>
                <c:pt idx="2584">
                  <c:v>81.578479512360317</c:v>
                </c:pt>
                <c:pt idx="2585">
                  <c:v>81.599644429393834</c:v>
                </c:pt>
                <c:pt idx="2586">
                  <c:v>81.620809346427365</c:v>
                </c:pt>
                <c:pt idx="2587">
                  <c:v>81.641974263460895</c:v>
                </c:pt>
                <c:pt idx="2588">
                  <c:v>81.663139180494412</c:v>
                </c:pt>
                <c:pt idx="2589">
                  <c:v>81.684304097527942</c:v>
                </c:pt>
                <c:pt idx="2590">
                  <c:v>81.705469014561459</c:v>
                </c:pt>
                <c:pt idx="2591">
                  <c:v>81.73171351168304</c:v>
                </c:pt>
                <c:pt idx="2592">
                  <c:v>81.757958008804607</c:v>
                </c:pt>
                <c:pt idx="2593">
                  <c:v>81.784202505926174</c:v>
                </c:pt>
                <c:pt idx="2594">
                  <c:v>81.810447003047742</c:v>
                </c:pt>
                <c:pt idx="2595">
                  <c:v>81.836691500169323</c:v>
                </c:pt>
                <c:pt idx="2596">
                  <c:v>81.86293599729089</c:v>
                </c:pt>
                <c:pt idx="2597">
                  <c:v>81.884524212665085</c:v>
                </c:pt>
                <c:pt idx="2598">
                  <c:v>81.910768709786652</c:v>
                </c:pt>
                <c:pt idx="2599">
                  <c:v>81.934473416864208</c:v>
                </c:pt>
                <c:pt idx="2600">
                  <c:v>81.955638333897724</c:v>
                </c:pt>
                <c:pt idx="2601">
                  <c:v>81.981882831019306</c:v>
                </c:pt>
                <c:pt idx="2602">
                  <c:v>82.003047748052822</c:v>
                </c:pt>
                <c:pt idx="2603">
                  <c:v>82.024212665086353</c:v>
                </c:pt>
                <c:pt idx="2604">
                  <c:v>82.045377582119883</c:v>
                </c:pt>
                <c:pt idx="2605">
                  <c:v>82.0665424991534</c:v>
                </c:pt>
                <c:pt idx="2606">
                  <c:v>82.08770741618693</c:v>
                </c:pt>
                <c:pt idx="2607">
                  <c:v>82.113951913308497</c:v>
                </c:pt>
                <c:pt idx="2608">
                  <c:v>82.123264476803243</c:v>
                </c:pt>
                <c:pt idx="2609">
                  <c:v>82.149508973924824</c:v>
                </c:pt>
                <c:pt idx="2610">
                  <c:v>82.179563156112422</c:v>
                </c:pt>
                <c:pt idx="2611">
                  <c:v>82.197341686420586</c:v>
                </c:pt>
                <c:pt idx="2612">
                  <c:v>82.223586183542167</c:v>
                </c:pt>
                <c:pt idx="2613">
                  <c:v>82.253640365729765</c:v>
                </c:pt>
                <c:pt idx="2614">
                  <c:v>82.274381984422618</c:v>
                </c:pt>
                <c:pt idx="2615">
                  <c:v>82.312055536742307</c:v>
                </c:pt>
                <c:pt idx="2616">
                  <c:v>82.335760243819848</c:v>
                </c:pt>
                <c:pt idx="2617">
                  <c:v>82.362004740941416</c:v>
                </c:pt>
                <c:pt idx="2618">
                  <c:v>82.379783271249579</c:v>
                </c:pt>
                <c:pt idx="2619">
                  <c:v>82.403487978327121</c:v>
                </c:pt>
                <c:pt idx="2620">
                  <c:v>82.42084321029462</c:v>
                </c:pt>
                <c:pt idx="2621">
                  <c:v>82.442008127328137</c:v>
                </c:pt>
                <c:pt idx="2622">
                  <c:v>82.46782932610904</c:v>
                </c:pt>
                <c:pt idx="2623">
                  <c:v>82.493650524889944</c:v>
                </c:pt>
                <c:pt idx="2624">
                  <c:v>82.519895022011511</c:v>
                </c:pt>
                <c:pt idx="2625">
                  <c:v>82.546139519133092</c:v>
                </c:pt>
                <c:pt idx="2626">
                  <c:v>82.567304436166609</c:v>
                </c:pt>
                <c:pt idx="2627">
                  <c:v>82.597358618354207</c:v>
                </c:pt>
                <c:pt idx="2628">
                  <c:v>82.61513714866237</c:v>
                </c:pt>
                <c:pt idx="2629">
                  <c:v>82.641381645783952</c:v>
                </c:pt>
                <c:pt idx="2630">
                  <c:v>82.784879783271251</c:v>
                </c:pt>
                <c:pt idx="2631">
                  <c:v>82.814933965458863</c:v>
                </c:pt>
                <c:pt idx="2632">
                  <c:v>82.836522180833043</c:v>
                </c:pt>
                <c:pt idx="2633">
                  <c:v>82.857687097866574</c:v>
                </c:pt>
                <c:pt idx="2634">
                  <c:v>82.875465628174737</c:v>
                </c:pt>
                <c:pt idx="2635">
                  <c:v>82.896630545208268</c:v>
                </c:pt>
                <c:pt idx="2636">
                  <c:v>82.913985777175753</c:v>
                </c:pt>
                <c:pt idx="2637">
                  <c:v>82.931764307483917</c:v>
                </c:pt>
                <c:pt idx="2638">
                  <c:v>82.969437859803591</c:v>
                </c:pt>
                <c:pt idx="2639">
                  <c:v>82.993142566881133</c:v>
                </c:pt>
                <c:pt idx="2640">
                  <c:v>83.023196749068745</c:v>
                </c:pt>
                <c:pt idx="2641">
                  <c:v>83.049441246190312</c:v>
                </c:pt>
                <c:pt idx="2642">
                  <c:v>83.073145953267868</c:v>
                </c:pt>
                <c:pt idx="2643">
                  <c:v>83.110819505587543</c:v>
                </c:pt>
                <c:pt idx="2644">
                  <c:v>83.13706400270911</c:v>
                </c:pt>
                <c:pt idx="2645">
                  <c:v>83.158652218083304</c:v>
                </c:pt>
                <c:pt idx="2646">
                  <c:v>83.180240433457499</c:v>
                </c:pt>
                <c:pt idx="2647">
                  <c:v>83.197595665424998</c:v>
                </c:pt>
                <c:pt idx="2648">
                  <c:v>83.223840162546566</c:v>
                </c:pt>
                <c:pt idx="2649">
                  <c:v>83.245005079580096</c:v>
                </c:pt>
                <c:pt idx="2650">
                  <c:v>83.254317643074842</c:v>
                </c:pt>
                <c:pt idx="2651">
                  <c:v>83.275059261767694</c:v>
                </c:pt>
                <c:pt idx="2652">
                  <c:v>83.305113443955307</c:v>
                </c:pt>
                <c:pt idx="2653">
                  <c:v>83.328818151032849</c:v>
                </c:pt>
                <c:pt idx="2654">
                  <c:v>83.352522858110405</c:v>
                </c:pt>
                <c:pt idx="2655">
                  <c:v>83.378767355231957</c:v>
                </c:pt>
                <c:pt idx="2656">
                  <c:v>83.396545885540135</c:v>
                </c:pt>
                <c:pt idx="2657">
                  <c:v>83.417710802573652</c:v>
                </c:pt>
                <c:pt idx="2658">
                  <c:v>83.438875719607182</c:v>
                </c:pt>
                <c:pt idx="2659">
                  <c:v>83.476549271926856</c:v>
                </c:pt>
                <c:pt idx="2660">
                  <c:v>83.497714188960387</c:v>
                </c:pt>
                <c:pt idx="2661">
                  <c:v>83.518879105993904</c:v>
                </c:pt>
                <c:pt idx="2662">
                  <c:v>83.54004402302742</c:v>
                </c:pt>
                <c:pt idx="2663">
                  <c:v>83.561208940060965</c:v>
                </c:pt>
                <c:pt idx="2664">
                  <c:v>83.591263122248563</c:v>
                </c:pt>
                <c:pt idx="2665">
                  <c:v>83.621317304436175</c:v>
                </c:pt>
                <c:pt idx="2666">
                  <c:v>83.647561801557728</c:v>
                </c:pt>
                <c:pt idx="2667">
                  <c:v>83.67380629867931</c:v>
                </c:pt>
                <c:pt idx="2668">
                  <c:v>83.703860480866908</c:v>
                </c:pt>
                <c:pt idx="2669">
                  <c:v>83.725025397900438</c:v>
                </c:pt>
                <c:pt idx="2670">
                  <c:v>83.746190314933969</c:v>
                </c:pt>
                <c:pt idx="2671">
                  <c:v>83.767355231967485</c:v>
                </c:pt>
                <c:pt idx="2672">
                  <c:v>83.788520149001016</c:v>
                </c:pt>
                <c:pt idx="2673">
                  <c:v>83.932018286488315</c:v>
                </c:pt>
                <c:pt idx="2674">
                  <c:v>83.969691838807989</c:v>
                </c:pt>
                <c:pt idx="2675">
                  <c:v>83.993396545885531</c:v>
                </c:pt>
                <c:pt idx="2676">
                  <c:v>84.014138164578398</c:v>
                </c:pt>
                <c:pt idx="2677">
                  <c:v>84.034879783271251</c:v>
                </c:pt>
                <c:pt idx="2678">
                  <c:v>84.064933965458849</c:v>
                </c:pt>
                <c:pt idx="2679">
                  <c:v>84.09117846258043</c:v>
                </c:pt>
                <c:pt idx="2680">
                  <c:v>84.112343379613947</c:v>
                </c:pt>
                <c:pt idx="2681">
                  <c:v>84.133508296647477</c:v>
                </c:pt>
                <c:pt idx="2682">
                  <c:v>84.154673213680994</c:v>
                </c:pt>
                <c:pt idx="2683">
                  <c:v>84.175838130714524</c:v>
                </c:pt>
                <c:pt idx="2684">
                  <c:v>84.197003047748055</c:v>
                </c:pt>
                <c:pt idx="2685">
                  <c:v>84.223247544869622</c:v>
                </c:pt>
                <c:pt idx="2686">
                  <c:v>84.249068743650525</c:v>
                </c:pt>
                <c:pt idx="2687">
                  <c:v>84.275313240772093</c:v>
                </c:pt>
                <c:pt idx="2688">
                  <c:v>84.293091771080256</c:v>
                </c:pt>
                <c:pt idx="2689">
                  <c:v>84.31087030138842</c:v>
                </c:pt>
                <c:pt idx="2690">
                  <c:v>84.337114798509987</c:v>
                </c:pt>
                <c:pt idx="2691">
                  <c:v>84.357856417202854</c:v>
                </c:pt>
                <c:pt idx="2692">
                  <c:v>84.384100914324407</c:v>
                </c:pt>
                <c:pt idx="2693">
                  <c:v>84.404842533017259</c:v>
                </c:pt>
                <c:pt idx="2694">
                  <c:v>84.431087030138841</c:v>
                </c:pt>
                <c:pt idx="2695">
                  <c:v>84.467913985777173</c:v>
                </c:pt>
                <c:pt idx="2696">
                  <c:v>84.489078902810704</c:v>
                </c:pt>
                <c:pt idx="2697">
                  <c:v>84.519133084998316</c:v>
                </c:pt>
                <c:pt idx="2698">
                  <c:v>84.549187267185914</c:v>
                </c:pt>
                <c:pt idx="2699">
                  <c:v>84.570352184219431</c:v>
                </c:pt>
                <c:pt idx="2700">
                  <c:v>84.591517101252961</c:v>
                </c:pt>
                <c:pt idx="2701">
                  <c:v>84.612682018286492</c:v>
                </c:pt>
                <c:pt idx="2702">
                  <c:v>84.633846935320008</c:v>
                </c:pt>
                <c:pt idx="2703">
                  <c:v>84.655011852353539</c:v>
                </c:pt>
                <c:pt idx="2704">
                  <c:v>84.798509989840838</c:v>
                </c:pt>
                <c:pt idx="2705">
                  <c:v>84.824754486962405</c:v>
                </c:pt>
                <c:pt idx="2706">
                  <c:v>84.846342702336614</c:v>
                </c:pt>
                <c:pt idx="2707">
                  <c:v>84.989840839823898</c:v>
                </c:pt>
                <c:pt idx="2708">
                  <c:v>85.011005756857443</c:v>
                </c:pt>
                <c:pt idx="2709">
                  <c:v>85.041059939045041</c:v>
                </c:pt>
                <c:pt idx="2710">
                  <c:v>85.058838469353205</c:v>
                </c:pt>
                <c:pt idx="2711">
                  <c:v>85.082543176430747</c:v>
                </c:pt>
                <c:pt idx="2712">
                  <c:v>85.106247883508303</c:v>
                </c:pt>
                <c:pt idx="2713">
                  <c:v>85.249746020995602</c:v>
                </c:pt>
                <c:pt idx="2714">
                  <c:v>85.259058584490347</c:v>
                </c:pt>
                <c:pt idx="2715">
                  <c:v>85.296732136810022</c:v>
                </c:pt>
                <c:pt idx="2716">
                  <c:v>85.317897053843552</c:v>
                </c:pt>
                <c:pt idx="2717">
                  <c:v>85.461395191330851</c:v>
                </c:pt>
                <c:pt idx="2718">
                  <c:v>85.491449373518464</c:v>
                </c:pt>
                <c:pt idx="2719">
                  <c:v>85.515154080596005</c:v>
                </c:pt>
                <c:pt idx="2720">
                  <c:v>85.658652218083304</c:v>
                </c:pt>
                <c:pt idx="2721">
                  <c:v>85.680240433457499</c:v>
                </c:pt>
                <c:pt idx="2722">
                  <c:v>85.701405350491029</c:v>
                </c:pt>
                <c:pt idx="2723">
                  <c:v>85.72257026752456</c:v>
                </c:pt>
                <c:pt idx="2724">
                  <c:v>85.743735184558076</c:v>
                </c:pt>
                <c:pt idx="2725">
                  <c:v>85.764900101591607</c:v>
                </c:pt>
                <c:pt idx="2726">
                  <c:v>85.791144598713174</c:v>
                </c:pt>
                <c:pt idx="2727">
                  <c:v>85.821198780900772</c:v>
                </c:pt>
                <c:pt idx="2728">
                  <c:v>85.842363697934303</c:v>
                </c:pt>
                <c:pt idx="2729">
                  <c:v>85.863528614967834</c:v>
                </c:pt>
                <c:pt idx="2730">
                  <c:v>85.889773112089401</c:v>
                </c:pt>
                <c:pt idx="2731">
                  <c:v>85.916017609210968</c:v>
                </c:pt>
                <c:pt idx="2732">
                  <c:v>85.937182526244499</c:v>
                </c:pt>
                <c:pt idx="2733">
                  <c:v>86.080680663731798</c:v>
                </c:pt>
                <c:pt idx="2734">
                  <c:v>86.098459194039961</c:v>
                </c:pt>
                <c:pt idx="2735">
                  <c:v>86.124703691161528</c:v>
                </c:pt>
                <c:pt idx="2736">
                  <c:v>86.142482221469692</c:v>
                </c:pt>
                <c:pt idx="2737">
                  <c:v>86.17253640365729</c:v>
                </c:pt>
                <c:pt idx="2738">
                  <c:v>86.19370132069082</c:v>
                </c:pt>
                <c:pt idx="2739">
                  <c:v>86.223755502878433</c:v>
                </c:pt>
                <c:pt idx="2740">
                  <c:v>86.249576701659322</c:v>
                </c:pt>
                <c:pt idx="2741">
                  <c:v>86.275397900440225</c:v>
                </c:pt>
                <c:pt idx="2742">
                  <c:v>86.292753132407711</c:v>
                </c:pt>
                <c:pt idx="2743">
                  <c:v>86.318997629529292</c:v>
                </c:pt>
                <c:pt idx="2744">
                  <c:v>86.340162546562809</c:v>
                </c:pt>
                <c:pt idx="2745">
                  <c:v>86.361327463596339</c:v>
                </c:pt>
                <c:pt idx="2746">
                  <c:v>86.399001015916028</c:v>
                </c:pt>
                <c:pt idx="2747">
                  <c:v>86.436674568235688</c:v>
                </c:pt>
                <c:pt idx="2748">
                  <c:v>86.454453098543851</c:v>
                </c:pt>
                <c:pt idx="2749">
                  <c:v>86.472231628852015</c:v>
                </c:pt>
                <c:pt idx="2750">
                  <c:v>86.481544192346774</c:v>
                </c:pt>
                <c:pt idx="2751">
                  <c:v>86.503132407720955</c:v>
                </c:pt>
                <c:pt idx="2752">
                  <c:v>86.5124449712157</c:v>
                </c:pt>
                <c:pt idx="2753">
                  <c:v>86.533186589908567</c:v>
                </c:pt>
                <c:pt idx="2754">
                  <c:v>86.570860142228241</c:v>
                </c:pt>
                <c:pt idx="2755">
                  <c:v>86.597104639349809</c:v>
                </c:pt>
                <c:pt idx="2756">
                  <c:v>86.627158821537421</c:v>
                </c:pt>
                <c:pt idx="2757">
                  <c:v>86.653403318658988</c:v>
                </c:pt>
                <c:pt idx="2758">
                  <c:v>86.679647815780555</c:v>
                </c:pt>
                <c:pt idx="2759">
                  <c:v>86.705892312902137</c:v>
                </c:pt>
                <c:pt idx="2760">
                  <c:v>86.849390450389436</c:v>
                </c:pt>
                <c:pt idx="2761">
                  <c:v>86.873095157466977</c:v>
                </c:pt>
                <c:pt idx="2762">
                  <c:v>86.899339654588559</c:v>
                </c:pt>
                <c:pt idx="2763">
                  <c:v>86.916694886556044</c:v>
                </c:pt>
                <c:pt idx="2764">
                  <c:v>86.937859803589561</c:v>
                </c:pt>
                <c:pt idx="2765">
                  <c:v>86.958601422282428</c:v>
                </c:pt>
                <c:pt idx="2766">
                  <c:v>86.979766339315944</c:v>
                </c:pt>
                <c:pt idx="2767">
                  <c:v>87.000931256349475</c:v>
                </c:pt>
                <c:pt idx="2768">
                  <c:v>87.022096173383005</c:v>
                </c:pt>
                <c:pt idx="2769">
                  <c:v>87.043261090416522</c:v>
                </c:pt>
                <c:pt idx="2770">
                  <c:v>87.186759227903835</c:v>
                </c:pt>
                <c:pt idx="2771">
                  <c:v>87.216813410091433</c:v>
                </c:pt>
                <c:pt idx="2772">
                  <c:v>87.246867592279045</c:v>
                </c:pt>
                <c:pt idx="2773">
                  <c:v>87.276921774466643</c:v>
                </c:pt>
                <c:pt idx="2774">
                  <c:v>87.306975956654256</c:v>
                </c:pt>
                <c:pt idx="2775">
                  <c:v>87.333220453775823</c:v>
                </c:pt>
                <c:pt idx="2776">
                  <c:v>87.356925160853365</c:v>
                </c:pt>
                <c:pt idx="2777">
                  <c:v>87.386979343040977</c:v>
                </c:pt>
                <c:pt idx="2778">
                  <c:v>87.404334575008463</c:v>
                </c:pt>
                <c:pt idx="2779">
                  <c:v>87.421689806975962</c:v>
                </c:pt>
                <c:pt idx="2780">
                  <c:v>87.439045038943448</c:v>
                </c:pt>
                <c:pt idx="2781">
                  <c:v>87.456400270910933</c:v>
                </c:pt>
                <c:pt idx="2782">
                  <c:v>87.473755502878419</c:v>
                </c:pt>
                <c:pt idx="2783">
                  <c:v>87.483068066373178</c:v>
                </c:pt>
                <c:pt idx="2784">
                  <c:v>87.500423298340664</c:v>
                </c:pt>
                <c:pt idx="2785">
                  <c:v>87.52412800541822</c:v>
                </c:pt>
                <c:pt idx="2786">
                  <c:v>87.554182187605818</c:v>
                </c:pt>
                <c:pt idx="2787">
                  <c:v>87.571537419573318</c:v>
                </c:pt>
                <c:pt idx="2788">
                  <c:v>87.601591601760916</c:v>
                </c:pt>
                <c:pt idx="2789">
                  <c:v>87.622756518794446</c:v>
                </c:pt>
                <c:pt idx="2790">
                  <c:v>87.643921435827977</c:v>
                </c:pt>
                <c:pt idx="2791">
                  <c:v>87.665086352861493</c:v>
                </c:pt>
                <c:pt idx="2792">
                  <c:v>87.695140535049092</c:v>
                </c:pt>
                <c:pt idx="2793">
                  <c:v>87.718845242126648</c:v>
                </c:pt>
                <c:pt idx="2794">
                  <c:v>87.736200474094133</c:v>
                </c:pt>
                <c:pt idx="2795">
                  <c:v>87.757365391127664</c:v>
                </c:pt>
                <c:pt idx="2796">
                  <c:v>87.774720623095163</c:v>
                </c:pt>
                <c:pt idx="2797">
                  <c:v>87.792075855062649</c:v>
                </c:pt>
                <c:pt idx="2798">
                  <c:v>87.809431087030148</c:v>
                </c:pt>
                <c:pt idx="2799">
                  <c:v>87.826786318997634</c:v>
                </c:pt>
                <c:pt idx="2800">
                  <c:v>87.836098882492379</c:v>
                </c:pt>
                <c:pt idx="2801">
                  <c:v>87.853877412800543</c:v>
                </c:pt>
                <c:pt idx="2802">
                  <c:v>87.883931594988155</c:v>
                </c:pt>
                <c:pt idx="2803">
                  <c:v>88.027429732475454</c:v>
                </c:pt>
                <c:pt idx="2804">
                  <c:v>88.048594649508971</c:v>
                </c:pt>
                <c:pt idx="2805">
                  <c:v>88.078648831696583</c:v>
                </c:pt>
                <c:pt idx="2806">
                  <c:v>88.100237047070777</c:v>
                </c:pt>
                <c:pt idx="2807">
                  <c:v>88.12097866576363</c:v>
                </c:pt>
                <c:pt idx="2808">
                  <c:v>88.138757196071793</c:v>
                </c:pt>
                <c:pt idx="2809">
                  <c:v>88.165001693193375</c:v>
                </c:pt>
                <c:pt idx="2810">
                  <c:v>88.186166610226891</c:v>
                </c:pt>
                <c:pt idx="2811">
                  <c:v>88.212411107348458</c:v>
                </c:pt>
                <c:pt idx="2812">
                  <c:v>88.233576024381989</c:v>
                </c:pt>
                <c:pt idx="2813">
                  <c:v>88.254317643074842</c:v>
                </c:pt>
                <c:pt idx="2814">
                  <c:v>88.275482560108358</c:v>
                </c:pt>
                <c:pt idx="2815">
                  <c:v>88.30172705722994</c:v>
                </c:pt>
                <c:pt idx="2816">
                  <c:v>88.445225194717239</c:v>
                </c:pt>
                <c:pt idx="2817">
                  <c:v>88.463003725025402</c:v>
                </c:pt>
                <c:pt idx="2818">
                  <c:v>88.606501862512701</c:v>
                </c:pt>
                <c:pt idx="2819">
                  <c:v>88.624280392820864</c:v>
                </c:pt>
                <c:pt idx="2820">
                  <c:v>88.63359295631561</c:v>
                </c:pt>
                <c:pt idx="2821">
                  <c:v>88.654757873349126</c:v>
                </c:pt>
                <c:pt idx="2822">
                  <c:v>88.79825601083644</c:v>
                </c:pt>
                <c:pt idx="2823">
                  <c:v>88.819844226210634</c:v>
                </c:pt>
                <c:pt idx="2824">
                  <c:v>88.846088723332201</c:v>
                </c:pt>
                <c:pt idx="2825">
                  <c:v>88.867253640365732</c:v>
                </c:pt>
                <c:pt idx="2826">
                  <c:v>88.888418557399248</c:v>
                </c:pt>
                <c:pt idx="2827">
                  <c:v>88.909583474432779</c:v>
                </c:pt>
                <c:pt idx="2828">
                  <c:v>88.930748391466309</c:v>
                </c:pt>
                <c:pt idx="2829">
                  <c:v>88.951913308499826</c:v>
                </c:pt>
                <c:pt idx="2830">
                  <c:v>88.978157805621407</c:v>
                </c:pt>
                <c:pt idx="2831">
                  <c:v>88.99889942431426</c:v>
                </c:pt>
                <c:pt idx="2832">
                  <c:v>89.025143921435827</c:v>
                </c:pt>
                <c:pt idx="2833">
                  <c:v>89.046308838469358</c:v>
                </c:pt>
                <c:pt idx="2834">
                  <c:v>89.189806975956657</c:v>
                </c:pt>
                <c:pt idx="2835">
                  <c:v>89.210971892990173</c:v>
                </c:pt>
                <c:pt idx="2836">
                  <c:v>89.232136810023704</c:v>
                </c:pt>
                <c:pt idx="2837">
                  <c:v>89.253301727057234</c:v>
                </c:pt>
                <c:pt idx="2838">
                  <c:v>89.274466644090751</c:v>
                </c:pt>
                <c:pt idx="2839">
                  <c:v>89.295631561124281</c:v>
                </c:pt>
                <c:pt idx="2840">
                  <c:v>89.316796478157798</c:v>
                </c:pt>
                <c:pt idx="2841">
                  <c:v>89.337961395191329</c:v>
                </c:pt>
                <c:pt idx="2842">
                  <c:v>89.359126312224859</c:v>
                </c:pt>
                <c:pt idx="2843">
                  <c:v>89.380291229258376</c:v>
                </c:pt>
                <c:pt idx="2844">
                  <c:v>89.398069759566539</c:v>
                </c:pt>
                <c:pt idx="2845">
                  <c:v>89.424314256688106</c:v>
                </c:pt>
                <c:pt idx="2846">
                  <c:v>89.450558753809688</c:v>
                </c:pt>
                <c:pt idx="2847">
                  <c:v>89.47130037250254</c:v>
                </c:pt>
                <c:pt idx="2848">
                  <c:v>89.614798509989839</c:v>
                </c:pt>
                <c:pt idx="2849">
                  <c:v>89.641043007111406</c:v>
                </c:pt>
                <c:pt idx="2850">
                  <c:v>89.667287504232988</c:v>
                </c:pt>
                <c:pt idx="2851">
                  <c:v>89.68802912292584</c:v>
                </c:pt>
                <c:pt idx="2852">
                  <c:v>89.718083305113439</c:v>
                </c:pt>
                <c:pt idx="2853">
                  <c:v>89.739248222146969</c:v>
                </c:pt>
                <c:pt idx="2854">
                  <c:v>89.7604131391805</c:v>
                </c:pt>
                <c:pt idx="2855">
                  <c:v>89.790467321368098</c:v>
                </c:pt>
                <c:pt idx="2856">
                  <c:v>89.82052150355571</c:v>
                </c:pt>
                <c:pt idx="2857">
                  <c:v>89.841686420589227</c:v>
                </c:pt>
                <c:pt idx="2858">
                  <c:v>89.862851337622757</c:v>
                </c:pt>
                <c:pt idx="2859">
                  <c:v>89.884016254656288</c:v>
                </c:pt>
                <c:pt idx="2860">
                  <c:v>89.905181171689804</c:v>
                </c:pt>
                <c:pt idx="2861">
                  <c:v>89.926346088723335</c:v>
                </c:pt>
                <c:pt idx="2862">
                  <c:v>89.947511005756851</c:v>
                </c:pt>
                <c:pt idx="2863">
                  <c:v>89.965289536065015</c:v>
                </c:pt>
                <c:pt idx="2864">
                  <c:v>89.983068066373178</c:v>
                </c:pt>
                <c:pt idx="2865">
                  <c:v>90.000846596681342</c:v>
                </c:pt>
                <c:pt idx="2866">
                  <c:v>90.018625126989505</c:v>
                </c:pt>
                <c:pt idx="2867">
                  <c:v>90.036403657297654</c:v>
                </c:pt>
                <c:pt idx="2868">
                  <c:v>90.054182187605818</c:v>
                </c:pt>
                <c:pt idx="2869">
                  <c:v>90.071960717913996</c:v>
                </c:pt>
                <c:pt idx="2870">
                  <c:v>90.089739248222145</c:v>
                </c:pt>
                <c:pt idx="2871">
                  <c:v>90.107517778530308</c:v>
                </c:pt>
                <c:pt idx="2872">
                  <c:v>90.125296308838472</c:v>
                </c:pt>
                <c:pt idx="2873">
                  <c:v>90.143074839146635</c:v>
                </c:pt>
                <c:pt idx="2874">
                  <c:v>90.160853369454799</c:v>
                </c:pt>
                <c:pt idx="2875">
                  <c:v>90.304351506942098</c:v>
                </c:pt>
                <c:pt idx="2876">
                  <c:v>90.334405689129696</c:v>
                </c:pt>
                <c:pt idx="2877">
                  <c:v>90.352184219437859</c:v>
                </c:pt>
                <c:pt idx="2878">
                  <c:v>90.369962749746023</c:v>
                </c:pt>
                <c:pt idx="2879">
                  <c:v>90.387741280054172</c:v>
                </c:pt>
                <c:pt idx="2880">
                  <c:v>90.40551981036235</c:v>
                </c:pt>
                <c:pt idx="2881">
                  <c:v>90.426684727395866</c:v>
                </c:pt>
                <c:pt idx="2882">
                  <c:v>90.570182864883165</c:v>
                </c:pt>
                <c:pt idx="2883">
                  <c:v>90.713681002370478</c:v>
                </c:pt>
                <c:pt idx="2884">
                  <c:v>90.743735184558076</c:v>
                </c:pt>
                <c:pt idx="2885">
                  <c:v>90.764476803250929</c:v>
                </c:pt>
                <c:pt idx="2886">
                  <c:v>90.790721300372496</c:v>
                </c:pt>
                <c:pt idx="2887">
                  <c:v>90.80849983068066</c:v>
                </c:pt>
                <c:pt idx="2888">
                  <c:v>90.834744327802227</c:v>
                </c:pt>
                <c:pt idx="2889">
                  <c:v>90.856332543176435</c:v>
                </c:pt>
                <c:pt idx="2890">
                  <c:v>90.999830680663734</c:v>
                </c:pt>
                <c:pt idx="2891">
                  <c:v>91.143328818151033</c:v>
                </c:pt>
                <c:pt idx="2892">
                  <c:v>91.164493735184564</c:v>
                </c:pt>
                <c:pt idx="2893">
                  <c:v>91.307991872671863</c:v>
                </c:pt>
                <c:pt idx="2894">
                  <c:v>91.33423636979343</c:v>
                </c:pt>
                <c:pt idx="2895">
                  <c:v>91.355401286826947</c:v>
                </c:pt>
                <c:pt idx="2896">
                  <c:v>91.49889942431426</c:v>
                </c:pt>
                <c:pt idx="2897">
                  <c:v>91.516677954622423</c:v>
                </c:pt>
                <c:pt idx="2898">
                  <c:v>91.660176092109722</c:v>
                </c:pt>
                <c:pt idx="2899">
                  <c:v>91.690230274297321</c:v>
                </c:pt>
                <c:pt idx="2900">
                  <c:v>91.711395191330851</c:v>
                </c:pt>
                <c:pt idx="2901">
                  <c:v>91.729173721639015</c:v>
                </c:pt>
                <c:pt idx="2902">
                  <c:v>91.746952251947164</c:v>
                </c:pt>
                <c:pt idx="2903">
                  <c:v>91.764730782255327</c:v>
                </c:pt>
                <c:pt idx="2904">
                  <c:v>91.782509312563505</c:v>
                </c:pt>
                <c:pt idx="2905">
                  <c:v>91.800287842871654</c:v>
                </c:pt>
                <c:pt idx="2906">
                  <c:v>91.826532339993221</c:v>
                </c:pt>
                <c:pt idx="2907">
                  <c:v>91.847273958686088</c:v>
                </c:pt>
                <c:pt idx="2908">
                  <c:v>91.868438875719605</c:v>
                </c:pt>
                <c:pt idx="2909">
                  <c:v>91.889603792753121</c:v>
                </c:pt>
                <c:pt idx="2910">
                  <c:v>91.910768709786666</c:v>
                </c:pt>
                <c:pt idx="2911">
                  <c:v>91.931933626820182</c:v>
                </c:pt>
                <c:pt idx="2912">
                  <c:v>91.953098543853713</c:v>
                </c:pt>
                <c:pt idx="2913">
                  <c:v>91.97934304097528</c:v>
                </c:pt>
                <c:pt idx="2914">
                  <c:v>92.122841178462579</c:v>
                </c:pt>
                <c:pt idx="2915">
                  <c:v>92.266339315949892</c:v>
                </c:pt>
                <c:pt idx="2916">
                  <c:v>92.409837453437177</c:v>
                </c:pt>
                <c:pt idx="2917">
                  <c:v>92.431002370470708</c:v>
                </c:pt>
                <c:pt idx="2918">
                  <c:v>92.46105655265832</c:v>
                </c:pt>
                <c:pt idx="2919">
                  <c:v>92.484761259735862</c:v>
                </c:pt>
                <c:pt idx="2920">
                  <c:v>92.505502878428715</c:v>
                </c:pt>
                <c:pt idx="2921">
                  <c:v>92.531747375550282</c:v>
                </c:pt>
                <c:pt idx="2922">
                  <c:v>92.553335590924476</c:v>
                </c:pt>
                <c:pt idx="2923">
                  <c:v>92.574923806298685</c:v>
                </c:pt>
                <c:pt idx="2924">
                  <c:v>92.596512021672879</c:v>
                </c:pt>
                <c:pt idx="2925">
                  <c:v>92.618100237047074</c:v>
                </c:pt>
                <c:pt idx="2926">
                  <c:v>92.639688452421268</c:v>
                </c:pt>
                <c:pt idx="2927">
                  <c:v>92.665932949542835</c:v>
                </c:pt>
                <c:pt idx="2928">
                  <c:v>92.692177446664417</c:v>
                </c:pt>
                <c:pt idx="2929">
                  <c:v>92.713342363697933</c:v>
                </c:pt>
                <c:pt idx="2930">
                  <c:v>92.734507280731464</c:v>
                </c:pt>
                <c:pt idx="2931">
                  <c:v>92.756095496105644</c:v>
                </c:pt>
                <c:pt idx="2932">
                  <c:v>92.782339993227225</c:v>
                </c:pt>
                <c:pt idx="2933">
                  <c:v>92.925838130714538</c:v>
                </c:pt>
                <c:pt idx="2934">
                  <c:v>92.952082627836091</c:v>
                </c:pt>
                <c:pt idx="2935">
                  <c:v>92.9736708432103</c:v>
                </c:pt>
                <c:pt idx="2936">
                  <c:v>92.994835760243816</c:v>
                </c:pt>
                <c:pt idx="2937">
                  <c:v>93.016000677277347</c:v>
                </c:pt>
                <c:pt idx="2938">
                  <c:v>93.037165594310864</c:v>
                </c:pt>
                <c:pt idx="2939">
                  <c:v>93.058330511344394</c:v>
                </c:pt>
                <c:pt idx="2940">
                  <c:v>93.079495428377925</c:v>
                </c:pt>
                <c:pt idx="2941">
                  <c:v>93.100660345411441</c:v>
                </c:pt>
                <c:pt idx="2942">
                  <c:v>93.121825262444972</c:v>
                </c:pt>
                <c:pt idx="2943">
                  <c:v>93.142990179478488</c:v>
                </c:pt>
                <c:pt idx="2944">
                  <c:v>93.164155096512019</c:v>
                </c:pt>
                <c:pt idx="2945">
                  <c:v>93.18532001354555</c:v>
                </c:pt>
                <c:pt idx="2946">
                  <c:v>93.211564510667117</c:v>
                </c:pt>
                <c:pt idx="2947">
                  <c:v>93.233152726041311</c:v>
                </c:pt>
                <c:pt idx="2948">
                  <c:v>93.258973924822214</c:v>
                </c:pt>
                <c:pt idx="2949">
                  <c:v>93.280138841855745</c:v>
                </c:pt>
                <c:pt idx="2950">
                  <c:v>93.306383338977312</c:v>
                </c:pt>
                <c:pt idx="2951">
                  <c:v>93.327548256010843</c:v>
                </c:pt>
                <c:pt idx="2952">
                  <c:v>93.348713173044359</c:v>
                </c:pt>
                <c:pt idx="2953">
                  <c:v>93.36987809007789</c:v>
                </c:pt>
                <c:pt idx="2954">
                  <c:v>93.391043007111406</c:v>
                </c:pt>
                <c:pt idx="2955">
                  <c:v>93.417287504232988</c:v>
                </c:pt>
                <c:pt idx="2956">
                  <c:v>93.443108703013891</c:v>
                </c:pt>
                <c:pt idx="2957">
                  <c:v>93.464696918388086</c:v>
                </c:pt>
                <c:pt idx="2958">
                  <c:v>93.60819505587537</c:v>
                </c:pt>
                <c:pt idx="2959">
                  <c:v>93.751693193362684</c:v>
                </c:pt>
                <c:pt idx="2960">
                  <c:v>93.777937690484265</c:v>
                </c:pt>
                <c:pt idx="2961">
                  <c:v>93.804182187605818</c:v>
                </c:pt>
                <c:pt idx="2962">
                  <c:v>93.830426684727399</c:v>
                </c:pt>
                <c:pt idx="2963">
                  <c:v>93.973924822214698</c:v>
                </c:pt>
                <c:pt idx="2964">
                  <c:v>94.000169319336266</c:v>
                </c:pt>
                <c:pt idx="2965">
                  <c:v>94.02175753471046</c:v>
                </c:pt>
                <c:pt idx="2966">
                  <c:v>94.165255672197773</c:v>
                </c:pt>
                <c:pt idx="2967">
                  <c:v>94.18642058923129</c:v>
                </c:pt>
                <c:pt idx="2968">
                  <c:v>94.207585506264806</c:v>
                </c:pt>
                <c:pt idx="2969">
                  <c:v>94.228750423298337</c:v>
                </c:pt>
                <c:pt idx="2970">
                  <c:v>94.249915340331867</c:v>
                </c:pt>
                <c:pt idx="2971">
                  <c:v>94.271080257365398</c:v>
                </c:pt>
                <c:pt idx="2972">
                  <c:v>94.292245174398914</c:v>
                </c:pt>
                <c:pt idx="2973">
                  <c:v>94.313410091432431</c:v>
                </c:pt>
                <c:pt idx="2974">
                  <c:v>94.334575008465976</c:v>
                </c:pt>
                <c:pt idx="2975">
                  <c:v>94.355739925499492</c:v>
                </c:pt>
                <c:pt idx="2976">
                  <c:v>94.376904842533023</c:v>
                </c:pt>
                <c:pt idx="2977">
                  <c:v>94.520402980020322</c:v>
                </c:pt>
                <c:pt idx="2978">
                  <c:v>94.541567897053852</c:v>
                </c:pt>
                <c:pt idx="2979">
                  <c:v>94.567812394175405</c:v>
                </c:pt>
                <c:pt idx="2980">
                  <c:v>94.589400609549614</c:v>
                </c:pt>
                <c:pt idx="2981">
                  <c:v>94.61056552658313</c:v>
                </c:pt>
                <c:pt idx="2982">
                  <c:v>94.631730443616661</c:v>
                </c:pt>
                <c:pt idx="2983">
                  <c:v>94.657974940738228</c:v>
                </c:pt>
                <c:pt idx="2984">
                  <c:v>94.679563156112422</c:v>
                </c:pt>
                <c:pt idx="2985">
                  <c:v>94.717236708432111</c:v>
                </c:pt>
                <c:pt idx="2986">
                  <c:v>94.86073484591941</c:v>
                </c:pt>
                <c:pt idx="2987">
                  <c:v>94.882323061293604</c:v>
                </c:pt>
                <c:pt idx="2988">
                  <c:v>94.908567558415172</c:v>
                </c:pt>
                <c:pt idx="2989">
                  <c:v>94.930155773789366</c:v>
                </c:pt>
                <c:pt idx="2990">
                  <c:v>94.96782932610904</c:v>
                </c:pt>
                <c:pt idx="2991">
                  <c:v>94.993650524889944</c:v>
                </c:pt>
                <c:pt idx="2992">
                  <c:v>95.031324077209618</c:v>
                </c:pt>
                <c:pt idx="2993">
                  <c:v>95.057568574331185</c:v>
                </c:pt>
                <c:pt idx="2994">
                  <c:v>95.078733491364716</c:v>
                </c:pt>
                <c:pt idx="2995">
                  <c:v>95.099898408398246</c:v>
                </c:pt>
                <c:pt idx="2996">
                  <c:v>95.121063325431763</c:v>
                </c:pt>
                <c:pt idx="2997">
                  <c:v>95.142228242465293</c:v>
                </c:pt>
                <c:pt idx="2998">
                  <c:v>95.16339315949881</c:v>
                </c:pt>
                <c:pt idx="2999">
                  <c:v>95.18455807653234</c:v>
                </c:pt>
                <c:pt idx="3000">
                  <c:v>95.205722993565871</c:v>
                </c:pt>
                <c:pt idx="3001">
                  <c:v>95.226887910599388</c:v>
                </c:pt>
                <c:pt idx="3002">
                  <c:v>95.248052827632918</c:v>
                </c:pt>
                <c:pt idx="3003">
                  <c:v>95.274297324754485</c:v>
                </c:pt>
                <c:pt idx="3004">
                  <c:v>95.295462241788016</c:v>
                </c:pt>
                <c:pt idx="3005">
                  <c:v>95.316627158821532</c:v>
                </c:pt>
                <c:pt idx="3006">
                  <c:v>95.337792075855063</c:v>
                </c:pt>
                <c:pt idx="3007">
                  <c:v>95.358956992888594</c:v>
                </c:pt>
                <c:pt idx="3008">
                  <c:v>95.38012190992211</c:v>
                </c:pt>
                <c:pt idx="3009">
                  <c:v>95.401286826955641</c:v>
                </c:pt>
                <c:pt idx="3010">
                  <c:v>95.422451743989171</c:v>
                </c:pt>
                <c:pt idx="3011">
                  <c:v>95.443616661022688</c:v>
                </c:pt>
                <c:pt idx="3012">
                  <c:v>95.464781578056218</c:v>
                </c:pt>
                <c:pt idx="3013">
                  <c:v>95.485946495089735</c:v>
                </c:pt>
                <c:pt idx="3014">
                  <c:v>95.507111412123265</c:v>
                </c:pt>
                <c:pt idx="3015">
                  <c:v>95.528276329156796</c:v>
                </c:pt>
                <c:pt idx="3016">
                  <c:v>95.554520826278363</c:v>
                </c:pt>
                <c:pt idx="3017">
                  <c:v>95.58076532339993</c:v>
                </c:pt>
                <c:pt idx="3018">
                  <c:v>95.602353538774139</c:v>
                </c:pt>
                <c:pt idx="3019">
                  <c:v>95.745851676261424</c:v>
                </c:pt>
                <c:pt idx="3020">
                  <c:v>95.767439891635618</c:v>
                </c:pt>
                <c:pt idx="3021">
                  <c:v>95.789028107009827</c:v>
                </c:pt>
                <c:pt idx="3022">
                  <c:v>95.932526244497112</c:v>
                </c:pt>
                <c:pt idx="3023">
                  <c:v>96.076024381984425</c:v>
                </c:pt>
                <c:pt idx="3024">
                  <c:v>96.219522519471724</c:v>
                </c:pt>
                <c:pt idx="3025">
                  <c:v>96.241110734845918</c:v>
                </c:pt>
                <c:pt idx="3026">
                  <c:v>96.384608872333217</c:v>
                </c:pt>
                <c:pt idx="3027">
                  <c:v>96.410853369454799</c:v>
                </c:pt>
                <c:pt idx="3028">
                  <c:v>96.432441584828993</c:v>
                </c:pt>
                <c:pt idx="3029">
                  <c:v>96.575939722316278</c:v>
                </c:pt>
                <c:pt idx="3030">
                  <c:v>96.616576363020656</c:v>
                </c:pt>
                <c:pt idx="3031">
                  <c:v>96.642820860142237</c:v>
                </c:pt>
                <c:pt idx="3032">
                  <c:v>96.664409075516417</c:v>
                </c:pt>
                <c:pt idx="3033">
                  <c:v>96.685997290890626</c:v>
                </c:pt>
                <c:pt idx="3034">
                  <c:v>96.712241788012193</c:v>
                </c:pt>
                <c:pt idx="3035">
                  <c:v>96.73848628513376</c:v>
                </c:pt>
                <c:pt idx="3036">
                  <c:v>96.764730782255342</c:v>
                </c:pt>
                <c:pt idx="3037">
                  <c:v>96.786318997629522</c:v>
                </c:pt>
                <c:pt idx="3038">
                  <c:v>96.812140196410439</c:v>
                </c:pt>
                <c:pt idx="3039">
                  <c:v>96.837961395191329</c:v>
                </c:pt>
                <c:pt idx="3040">
                  <c:v>96.859549610565537</c:v>
                </c:pt>
                <c:pt idx="3041">
                  <c:v>96.881137825939717</c:v>
                </c:pt>
                <c:pt idx="3042">
                  <c:v>96.902726041313912</c:v>
                </c:pt>
                <c:pt idx="3043">
                  <c:v>96.92431425668812</c:v>
                </c:pt>
                <c:pt idx="3044">
                  <c:v>96.945902472062301</c:v>
                </c:pt>
                <c:pt idx="3045">
                  <c:v>96.967490687436509</c:v>
                </c:pt>
                <c:pt idx="3046">
                  <c:v>96.989078902810704</c:v>
                </c:pt>
                <c:pt idx="3047">
                  <c:v>97.010667118184898</c:v>
                </c:pt>
                <c:pt idx="3048">
                  <c:v>97.032255333559092</c:v>
                </c:pt>
                <c:pt idx="3049">
                  <c:v>97.053843548933287</c:v>
                </c:pt>
                <c:pt idx="3050">
                  <c:v>97.075431764307481</c:v>
                </c:pt>
                <c:pt idx="3051">
                  <c:v>97.097019979681676</c:v>
                </c:pt>
                <c:pt idx="3052">
                  <c:v>97.118608195055884</c:v>
                </c:pt>
                <c:pt idx="3053">
                  <c:v>97.140196410430065</c:v>
                </c:pt>
                <c:pt idx="3054">
                  <c:v>97.161784625804273</c:v>
                </c:pt>
                <c:pt idx="3055">
                  <c:v>97.183372841178468</c:v>
                </c:pt>
                <c:pt idx="3056">
                  <c:v>97.204961056552662</c:v>
                </c:pt>
                <c:pt idx="3057">
                  <c:v>97.226549271926856</c:v>
                </c:pt>
                <c:pt idx="3058">
                  <c:v>97.248137487301051</c:v>
                </c:pt>
                <c:pt idx="3059">
                  <c:v>97.269725702675245</c:v>
                </c:pt>
                <c:pt idx="3060">
                  <c:v>97.29131391804944</c:v>
                </c:pt>
                <c:pt idx="3061">
                  <c:v>97.312902133423634</c:v>
                </c:pt>
                <c:pt idx="3062">
                  <c:v>97.33660684050119</c:v>
                </c:pt>
                <c:pt idx="3063">
                  <c:v>97.360311547578732</c:v>
                </c:pt>
                <c:pt idx="3064">
                  <c:v>97.381899762952926</c:v>
                </c:pt>
                <c:pt idx="3065">
                  <c:v>97.405604470030482</c:v>
                </c:pt>
                <c:pt idx="3066">
                  <c:v>97.427192685404677</c:v>
                </c:pt>
                <c:pt idx="3067">
                  <c:v>97.450897392482219</c:v>
                </c:pt>
                <c:pt idx="3068">
                  <c:v>97.472485607856413</c:v>
                </c:pt>
                <c:pt idx="3069">
                  <c:v>97.494073823230607</c:v>
                </c:pt>
                <c:pt idx="3070">
                  <c:v>97.515662038604816</c:v>
                </c:pt>
                <c:pt idx="3071">
                  <c:v>97.539366745682358</c:v>
                </c:pt>
                <c:pt idx="3072">
                  <c:v>97.560954961056552</c:v>
                </c:pt>
                <c:pt idx="3073">
                  <c:v>97.582543176430747</c:v>
                </c:pt>
                <c:pt idx="3074">
                  <c:v>97.604131391804955</c:v>
                </c:pt>
                <c:pt idx="3075">
                  <c:v>97.627836098882497</c:v>
                </c:pt>
                <c:pt idx="3076">
                  <c:v>97.649424314256677</c:v>
                </c:pt>
                <c:pt idx="3077">
                  <c:v>97.671012529630886</c:v>
                </c:pt>
                <c:pt idx="3078">
                  <c:v>97.694717236708428</c:v>
                </c:pt>
                <c:pt idx="3079">
                  <c:v>97.716305452082636</c:v>
                </c:pt>
                <c:pt idx="3080">
                  <c:v>97.737893667456817</c:v>
                </c:pt>
                <c:pt idx="3081">
                  <c:v>97.759481882831025</c:v>
                </c:pt>
                <c:pt idx="3082">
                  <c:v>97.78107009820522</c:v>
                </c:pt>
                <c:pt idx="3083">
                  <c:v>97.804774805282761</c:v>
                </c:pt>
                <c:pt idx="3084">
                  <c:v>97.826363020656956</c:v>
                </c:pt>
                <c:pt idx="3085">
                  <c:v>97.84795123603115</c:v>
                </c:pt>
                <c:pt idx="3086">
                  <c:v>97.869539451405359</c:v>
                </c:pt>
                <c:pt idx="3087">
                  <c:v>97.891127666779539</c:v>
                </c:pt>
                <c:pt idx="3088">
                  <c:v>97.912715882153748</c:v>
                </c:pt>
                <c:pt idx="3089">
                  <c:v>97.934304097527942</c:v>
                </c:pt>
                <c:pt idx="3090">
                  <c:v>97.955892312902137</c:v>
                </c:pt>
                <c:pt idx="3091">
                  <c:v>97.979597019979678</c:v>
                </c:pt>
                <c:pt idx="3092">
                  <c:v>98.001185235353887</c:v>
                </c:pt>
                <c:pt idx="3093">
                  <c:v>98.022773450728067</c:v>
                </c:pt>
                <c:pt idx="3094">
                  <c:v>98.044361666102262</c:v>
                </c:pt>
                <c:pt idx="3095">
                  <c:v>98.06594988147647</c:v>
                </c:pt>
                <c:pt idx="3096">
                  <c:v>98.087538096850651</c:v>
                </c:pt>
                <c:pt idx="3097">
                  <c:v>98.109126312224859</c:v>
                </c:pt>
                <c:pt idx="3098">
                  <c:v>98.130714527599054</c:v>
                </c:pt>
                <c:pt idx="3099">
                  <c:v>98.152302742973248</c:v>
                </c:pt>
                <c:pt idx="3100">
                  <c:v>98.17600745005079</c:v>
                </c:pt>
                <c:pt idx="3101">
                  <c:v>98.199712157128346</c:v>
                </c:pt>
                <c:pt idx="3102">
                  <c:v>98.223416864205888</c:v>
                </c:pt>
                <c:pt idx="3103">
                  <c:v>98.247121571283429</c:v>
                </c:pt>
                <c:pt idx="3104">
                  <c:v>98.270826278360985</c:v>
                </c:pt>
                <c:pt idx="3105">
                  <c:v>98.294530985438527</c:v>
                </c:pt>
                <c:pt idx="3106">
                  <c:v>98.316119200812736</c:v>
                </c:pt>
                <c:pt idx="3107">
                  <c:v>98.33770741618693</c:v>
                </c:pt>
                <c:pt idx="3108">
                  <c:v>98.359295631561125</c:v>
                </c:pt>
                <c:pt idx="3109">
                  <c:v>98.380883846935319</c:v>
                </c:pt>
                <c:pt idx="3110">
                  <c:v>98.402472062309528</c:v>
                </c:pt>
                <c:pt idx="3111">
                  <c:v>98.424060277683708</c:v>
                </c:pt>
                <c:pt idx="3112">
                  <c:v>98.445648493057902</c:v>
                </c:pt>
                <c:pt idx="3113">
                  <c:v>98.467236708432111</c:v>
                </c:pt>
                <c:pt idx="3114">
                  <c:v>98.488824923806291</c:v>
                </c:pt>
                <c:pt idx="3115">
                  <c:v>98.5104131391805</c:v>
                </c:pt>
                <c:pt idx="3116">
                  <c:v>98.532001354554694</c:v>
                </c:pt>
                <c:pt idx="3117">
                  <c:v>98.553589569928889</c:v>
                </c:pt>
                <c:pt idx="3118">
                  <c:v>98.575177785303083</c:v>
                </c:pt>
                <c:pt idx="3119">
                  <c:v>98.596766000677277</c:v>
                </c:pt>
                <c:pt idx="3120">
                  <c:v>98.618354216051472</c:v>
                </c:pt>
                <c:pt idx="3121">
                  <c:v>98.639942431425666</c:v>
                </c:pt>
                <c:pt idx="3122">
                  <c:v>98.661530646799861</c:v>
                </c:pt>
                <c:pt idx="3123">
                  <c:v>98.683118862174055</c:v>
                </c:pt>
                <c:pt idx="3124">
                  <c:v>98.704707077548264</c:v>
                </c:pt>
                <c:pt idx="3125">
                  <c:v>98.726295292922444</c:v>
                </c:pt>
                <c:pt idx="3126">
                  <c:v>98.747883508296653</c:v>
                </c:pt>
                <c:pt idx="3127">
                  <c:v>98.769471723670847</c:v>
                </c:pt>
                <c:pt idx="3128">
                  <c:v>98.791059939045027</c:v>
                </c:pt>
                <c:pt idx="3129">
                  <c:v>98.812648154419236</c:v>
                </c:pt>
                <c:pt idx="3130">
                  <c:v>98.83423636979343</c:v>
                </c:pt>
                <c:pt idx="3131">
                  <c:v>98.855824585167625</c:v>
                </c:pt>
                <c:pt idx="3132">
                  <c:v>98.877412800541819</c:v>
                </c:pt>
                <c:pt idx="3133">
                  <c:v>98.899001015916028</c:v>
                </c:pt>
                <c:pt idx="3134">
                  <c:v>98.920589231290208</c:v>
                </c:pt>
                <c:pt idx="3135">
                  <c:v>98.942177446664417</c:v>
                </c:pt>
                <c:pt idx="3136">
                  <c:v>98.963765662038611</c:v>
                </c:pt>
                <c:pt idx="3137">
                  <c:v>98.985353877412791</c:v>
                </c:pt>
                <c:pt idx="3138">
                  <c:v>99.006942092787</c:v>
                </c:pt>
                <c:pt idx="3139">
                  <c:v>99.028530308161194</c:v>
                </c:pt>
                <c:pt idx="3140">
                  <c:v>99.050118523535389</c:v>
                </c:pt>
                <c:pt idx="3141">
                  <c:v>99.071706738909583</c:v>
                </c:pt>
                <c:pt idx="3142">
                  <c:v>99.093294954283778</c:v>
                </c:pt>
                <c:pt idx="3143">
                  <c:v>99.114883169657972</c:v>
                </c:pt>
                <c:pt idx="3144">
                  <c:v>99.136471385032166</c:v>
                </c:pt>
                <c:pt idx="3145">
                  <c:v>99.158059600406361</c:v>
                </c:pt>
                <c:pt idx="3146">
                  <c:v>99.179647815780555</c:v>
                </c:pt>
                <c:pt idx="3147">
                  <c:v>99.201236031154764</c:v>
                </c:pt>
                <c:pt idx="3148">
                  <c:v>99.222824246528944</c:v>
                </c:pt>
                <c:pt idx="3149">
                  <c:v>99.244412461903153</c:v>
                </c:pt>
                <c:pt idx="3150">
                  <c:v>99.266000677277347</c:v>
                </c:pt>
                <c:pt idx="3151">
                  <c:v>99.287588892651542</c:v>
                </c:pt>
                <c:pt idx="3152">
                  <c:v>99.309177108025736</c:v>
                </c:pt>
                <c:pt idx="3153">
                  <c:v>99.33076532339993</c:v>
                </c:pt>
                <c:pt idx="3154">
                  <c:v>99.352353538774125</c:v>
                </c:pt>
                <c:pt idx="3155">
                  <c:v>99.373941754148319</c:v>
                </c:pt>
                <c:pt idx="3156">
                  <c:v>99.395529969522528</c:v>
                </c:pt>
                <c:pt idx="3157">
                  <c:v>99.417118184896708</c:v>
                </c:pt>
                <c:pt idx="3158">
                  <c:v>99.438706400270917</c:v>
                </c:pt>
                <c:pt idx="3159">
                  <c:v>99.460294615645111</c:v>
                </c:pt>
                <c:pt idx="3160">
                  <c:v>99.481882831019291</c:v>
                </c:pt>
                <c:pt idx="3161">
                  <c:v>99.5034710463935</c:v>
                </c:pt>
                <c:pt idx="3162">
                  <c:v>99.525059261767694</c:v>
                </c:pt>
                <c:pt idx="3163">
                  <c:v>99.546647477141889</c:v>
                </c:pt>
                <c:pt idx="3164">
                  <c:v>99.568235692516083</c:v>
                </c:pt>
                <c:pt idx="3165">
                  <c:v>99.589823907890292</c:v>
                </c:pt>
                <c:pt idx="3166">
                  <c:v>99.611412123264472</c:v>
                </c:pt>
                <c:pt idx="3167">
                  <c:v>99.633000338638681</c:v>
                </c:pt>
                <c:pt idx="3168">
                  <c:v>99.654588554012875</c:v>
                </c:pt>
                <c:pt idx="3169">
                  <c:v>99.676176769387055</c:v>
                </c:pt>
                <c:pt idx="3170">
                  <c:v>99.697764984761264</c:v>
                </c:pt>
                <c:pt idx="3171">
                  <c:v>99.719353200135458</c:v>
                </c:pt>
                <c:pt idx="3172">
                  <c:v>99.740941415509653</c:v>
                </c:pt>
                <c:pt idx="3173">
                  <c:v>99.762529630883847</c:v>
                </c:pt>
                <c:pt idx="3174">
                  <c:v>99.784117846258042</c:v>
                </c:pt>
                <c:pt idx="3175">
                  <c:v>99.805706061632236</c:v>
                </c:pt>
                <c:pt idx="3176">
                  <c:v>99.82729427700643</c:v>
                </c:pt>
                <c:pt idx="3177">
                  <c:v>99.848882492380625</c:v>
                </c:pt>
                <c:pt idx="3178">
                  <c:v>99.870470707754819</c:v>
                </c:pt>
                <c:pt idx="3179">
                  <c:v>99.892058923129028</c:v>
                </c:pt>
                <c:pt idx="3180">
                  <c:v>99.913647138503208</c:v>
                </c:pt>
                <c:pt idx="3181">
                  <c:v>99.935235353877417</c:v>
                </c:pt>
                <c:pt idx="3182">
                  <c:v>99.956823569251611</c:v>
                </c:pt>
                <c:pt idx="3183">
                  <c:v>99.978411784625806</c:v>
                </c:pt>
                <c:pt idx="318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065264"/>
        <c:axId val="33906565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'Daozhen Gelao and Miao-14606586'!$V$2:$V$3186</c15:sqref>
                        </c15:formulaRef>
                      </c:ext>
                    </c:extLst>
                    <c:numCache>
                      <c:formatCode>General</c:formatCode>
                      <c:ptCount val="318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2.1666666666666667E-2</c:v>
                      </c:pt>
                      <c:pt idx="60">
                        <c:v>3.1666666666666662E-2</c:v>
                      </c:pt>
                      <c:pt idx="61">
                        <c:v>3.1666666666666662E-2</c:v>
                      </c:pt>
                      <c:pt idx="62">
                        <c:v>3.1666666666666662E-2</c:v>
                      </c:pt>
                      <c:pt idx="63">
                        <c:v>3.3333333333333333E-2</c:v>
                      </c:pt>
                      <c:pt idx="64">
                        <c:v>3.3333333333333333E-2</c:v>
                      </c:pt>
                      <c:pt idx="65">
                        <c:v>3.3333333333333333E-2</c:v>
                      </c:pt>
                      <c:pt idx="66">
                        <c:v>3.3333333333333333E-2</c:v>
                      </c:pt>
                      <c:pt idx="67">
                        <c:v>3.5000000000000003E-2</c:v>
                      </c:pt>
                      <c:pt idx="68">
                        <c:v>0.04</c:v>
                      </c:pt>
                      <c:pt idx="69">
                        <c:v>0.04</c:v>
                      </c:pt>
                      <c:pt idx="70">
                        <c:v>5.1666666666666666E-2</c:v>
                      </c:pt>
                      <c:pt idx="71">
                        <c:v>6.8333333333333329E-2</c:v>
                      </c:pt>
                      <c:pt idx="72">
                        <c:v>8.3333333333333329E-2</c:v>
                      </c:pt>
                      <c:pt idx="73">
                        <c:v>9.166666666666666E-2</c:v>
                      </c:pt>
                      <c:pt idx="74">
                        <c:v>9.5000000000000001E-2</c:v>
                      </c:pt>
                      <c:pt idx="75">
                        <c:v>9.6666666666666665E-2</c:v>
                      </c:pt>
                      <c:pt idx="76">
                        <c:v>0.105</c:v>
                      </c:pt>
                      <c:pt idx="77">
                        <c:v>0.10666666666666667</c:v>
                      </c:pt>
                      <c:pt idx="78">
                        <c:v>0.10666666666666667</c:v>
                      </c:pt>
                      <c:pt idx="79">
                        <c:v>0.11166666666666666</c:v>
                      </c:pt>
                      <c:pt idx="80">
                        <c:v>0.115</c:v>
                      </c:pt>
                      <c:pt idx="81">
                        <c:v>0.12000000000000001</c:v>
                      </c:pt>
                      <c:pt idx="82">
                        <c:v>0.12833333333333333</c:v>
                      </c:pt>
                      <c:pt idx="83">
                        <c:v>0.16</c:v>
                      </c:pt>
                      <c:pt idx="84">
                        <c:v>0.16833333333333333</c:v>
                      </c:pt>
                      <c:pt idx="85">
                        <c:v>0.23166666666666666</c:v>
                      </c:pt>
                      <c:pt idx="86">
                        <c:v>0.23333333333333334</c:v>
                      </c:pt>
                      <c:pt idx="87">
                        <c:v>0.23333333333333334</c:v>
                      </c:pt>
                      <c:pt idx="88">
                        <c:v>0.2533333333333333</c:v>
                      </c:pt>
                      <c:pt idx="89">
                        <c:v>0.28166666666666662</c:v>
                      </c:pt>
                      <c:pt idx="90">
                        <c:v>0.33833333333333332</c:v>
                      </c:pt>
                      <c:pt idx="91">
                        <c:v>0.34333333333333338</c:v>
                      </c:pt>
                      <c:pt idx="92">
                        <c:v>0.3783333333333333</c:v>
                      </c:pt>
                      <c:pt idx="93">
                        <c:v>0.3783333333333333</c:v>
                      </c:pt>
                      <c:pt idx="94">
                        <c:v>0.3783333333333333</c:v>
                      </c:pt>
                      <c:pt idx="95">
                        <c:v>0.39499999999999996</c:v>
                      </c:pt>
                      <c:pt idx="96">
                        <c:v>0.40500000000000003</c:v>
                      </c:pt>
                      <c:pt idx="97">
                        <c:v>0.46499999999999997</c:v>
                      </c:pt>
                      <c:pt idx="98">
                        <c:v>0.46833333333333338</c:v>
                      </c:pt>
                      <c:pt idx="99">
                        <c:v>0.46833333333333338</c:v>
                      </c:pt>
                      <c:pt idx="100">
                        <c:v>0.46833333333333338</c:v>
                      </c:pt>
                      <c:pt idx="101">
                        <c:v>0.48500000000000004</c:v>
                      </c:pt>
                      <c:pt idx="102">
                        <c:v>0.48500000000000004</c:v>
                      </c:pt>
                      <c:pt idx="103">
                        <c:v>0.48500000000000004</c:v>
                      </c:pt>
                      <c:pt idx="104">
                        <c:v>0.49166666666666664</c:v>
                      </c:pt>
                      <c:pt idx="105">
                        <c:v>0.495</c:v>
                      </c:pt>
                      <c:pt idx="106">
                        <c:v>0.50166666666666671</c:v>
                      </c:pt>
                      <c:pt idx="107">
                        <c:v>0.52333333333333332</c:v>
                      </c:pt>
                      <c:pt idx="108">
                        <c:v>0.58500000000000008</c:v>
                      </c:pt>
                      <c:pt idx="109">
                        <c:v>0.58666666666666667</c:v>
                      </c:pt>
                      <c:pt idx="110">
                        <c:v>0.59</c:v>
                      </c:pt>
                      <c:pt idx="111">
                        <c:v>0.6316666666666666</c:v>
                      </c:pt>
                      <c:pt idx="112">
                        <c:v>0.6316666666666666</c:v>
                      </c:pt>
                      <c:pt idx="113">
                        <c:v>0.65833333333333333</c:v>
                      </c:pt>
                      <c:pt idx="114">
                        <c:v>0.65833333333333333</c:v>
                      </c:pt>
                      <c:pt idx="115">
                        <c:v>0.66666666666666663</c:v>
                      </c:pt>
                      <c:pt idx="116">
                        <c:v>0.67166666666666663</c:v>
                      </c:pt>
                      <c:pt idx="117">
                        <c:v>0.67500000000000004</c:v>
                      </c:pt>
                      <c:pt idx="118">
                        <c:v>0.68666666666666676</c:v>
                      </c:pt>
                      <c:pt idx="119">
                        <c:v>0.68666666666666676</c:v>
                      </c:pt>
                      <c:pt idx="120">
                        <c:v>0.68666666666666676</c:v>
                      </c:pt>
                      <c:pt idx="121">
                        <c:v>0.68666666666666676</c:v>
                      </c:pt>
                      <c:pt idx="122">
                        <c:v>0.68666666666666676</c:v>
                      </c:pt>
                      <c:pt idx="123">
                        <c:v>0.68666666666666676</c:v>
                      </c:pt>
                      <c:pt idx="124">
                        <c:v>0.69333333333333336</c:v>
                      </c:pt>
                      <c:pt idx="125">
                        <c:v>0.69333333333333336</c:v>
                      </c:pt>
                      <c:pt idx="126">
                        <c:v>0.70333333333333337</c:v>
                      </c:pt>
                      <c:pt idx="127">
                        <c:v>0.71666666666666667</c:v>
                      </c:pt>
                      <c:pt idx="128">
                        <c:v>0.71666666666666667</c:v>
                      </c:pt>
                      <c:pt idx="129">
                        <c:v>0.7433333333333334</c:v>
                      </c:pt>
                      <c:pt idx="130">
                        <c:v>0.78833333333333333</c:v>
                      </c:pt>
                      <c:pt idx="131">
                        <c:v>0.79333333333333333</c:v>
                      </c:pt>
                      <c:pt idx="132">
                        <c:v>0.9</c:v>
                      </c:pt>
                      <c:pt idx="133">
                        <c:v>0.90333333333333343</c:v>
                      </c:pt>
                      <c:pt idx="134">
                        <c:v>0.90333333333333343</c:v>
                      </c:pt>
                      <c:pt idx="135">
                        <c:v>0.90333333333333343</c:v>
                      </c:pt>
                      <c:pt idx="136">
                        <c:v>0.90333333333333343</c:v>
                      </c:pt>
                      <c:pt idx="137">
                        <c:v>0.90333333333333343</c:v>
                      </c:pt>
                      <c:pt idx="138">
                        <c:v>0.90333333333333343</c:v>
                      </c:pt>
                      <c:pt idx="139">
                        <c:v>0.90333333333333343</c:v>
                      </c:pt>
                      <c:pt idx="140">
                        <c:v>0.90333333333333343</c:v>
                      </c:pt>
                      <c:pt idx="141">
                        <c:v>0.90333333333333343</c:v>
                      </c:pt>
                      <c:pt idx="142">
                        <c:v>0.90333333333333343</c:v>
                      </c:pt>
                      <c:pt idx="143">
                        <c:v>0.90333333333333343</c:v>
                      </c:pt>
                      <c:pt idx="144">
                        <c:v>0.90333333333333343</c:v>
                      </c:pt>
                      <c:pt idx="145">
                        <c:v>0.90333333333333343</c:v>
                      </c:pt>
                      <c:pt idx="146">
                        <c:v>0.90333333333333343</c:v>
                      </c:pt>
                      <c:pt idx="147">
                        <c:v>0.90333333333333343</c:v>
                      </c:pt>
                      <c:pt idx="148">
                        <c:v>0.90333333333333343</c:v>
                      </c:pt>
                      <c:pt idx="149">
                        <c:v>0.90333333333333343</c:v>
                      </c:pt>
                      <c:pt idx="150">
                        <c:v>0.90333333333333343</c:v>
                      </c:pt>
                      <c:pt idx="151">
                        <c:v>0.90333333333333343</c:v>
                      </c:pt>
                      <c:pt idx="152">
                        <c:v>0.90333333333333343</c:v>
                      </c:pt>
                      <c:pt idx="153">
                        <c:v>0.90333333333333343</c:v>
                      </c:pt>
                      <c:pt idx="154">
                        <c:v>0.90333333333333343</c:v>
                      </c:pt>
                      <c:pt idx="155">
                        <c:v>0.90333333333333343</c:v>
                      </c:pt>
                      <c:pt idx="156">
                        <c:v>0.90333333333333343</c:v>
                      </c:pt>
                      <c:pt idx="157">
                        <c:v>0.90333333333333343</c:v>
                      </c:pt>
                      <c:pt idx="158">
                        <c:v>0.90333333333333343</c:v>
                      </c:pt>
                      <c:pt idx="159">
                        <c:v>0.90333333333333343</c:v>
                      </c:pt>
                      <c:pt idx="160">
                        <c:v>0.90333333333333343</c:v>
                      </c:pt>
                      <c:pt idx="161">
                        <c:v>0.90333333333333343</c:v>
                      </c:pt>
                      <c:pt idx="162">
                        <c:v>0.90333333333333343</c:v>
                      </c:pt>
                      <c:pt idx="163">
                        <c:v>0.90333333333333343</c:v>
                      </c:pt>
                      <c:pt idx="164">
                        <c:v>0.90333333333333343</c:v>
                      </c:pt>
                      <c:pt idx="165">
                        <c:v>0.90333333333333343</c:v>
                      </c:pt>
                      <c:pt idx="166">
                        <c:v>0.90333333333333343</c:v>
                      </c:pt>
                      <c:pt idx="167">
                        <c:v>0.90333333333333343</c:v>
                      </c:pt>
                      <c:pt idx="168">
                        <c:v>0.90333333333333343</c:v>
                      </c:pt>
                      <c:pt idx="169">
                        <c:v>0.90333333333333343</c:v>
                      </c:pt>
                      <c:pt idx="170">
                        <c:v>0.90333333333333343</c:v>
                      </c:pt>
                      <c:pt idx="171">
                        <c:v>0.90333333333333343</c:v>
                      </c:pt>
                      <c:pt idx="172">
                        <c:v>0.90333333333333343</c:v>
                      </c:pt>
                      <c:pt idx="173">
                        <c:v>0.90333333333333343</c:v>
                      </c:pt>
                      <c:pt idx="174">
                        <c:v>0.90333333333333343</c:v>
                      </c:pt>
                      <c:pt idx="175">
                        <c:v>0.90333333333333343</c:v>
                      </c:pt>
                      <c:pt idx="176">
                        <c:v>0.90333333333333343</c:v>
                      </c:pt>
                      <c:pt idx="177">
                        <c:v>0.90333333333333343</c:v>
                      </c:pt>
                      <c:pt idx="178">
                        <c:v>0.90333333333333343</c:v>
                      </c:pt>
                      <c:pt idx="179">
                        <c:v>0.90333333333333343</c:v>
                      </c:pt>
                      <c:pt idx="180">
                        <c:v>0.90333333333333343</c:v>
                      </c:pt>
                      <c:pt idx="181">
                        <c:v>0.90333333333333343</c:v>
                      </c:pt>
                      <c:pt idx="182">
                        <c:v>0.90333333333333343</c:v>
                      </c:pt>
                      <c:pt idx="183">
                        <c:v>0.90333333333333343</c:v>
                      </c:pt>
                      <c:pt idx="184">
                        <c:v>0.90333333333333343</c:v>
                      </c:pt>
                      <c:pt idx="185">
                        <c:v>0.90333333333333343</c:v>
                      </c:pt>
                      <c:pt idx="186">
                        <c:v>0.92166666666666663</c:v>
                      </c:pt>
                      <c:pt idx="187">
                        <c:v>0.94166666666666665</c:v>
                      </c:pt>
                      <c:pt idx="188">
                        <c:v>0.94500000000000006</c:v>
                      </c:pt>
                      <c:pt idx="189">
                        <c:v>0.95499999999999996</c:v>
                      </c:pt>
                      <c:pt idx="190">
                        <c:v>0.96666666666666667</c:v>
                      </c:pt>
                      <c:pt idx="191">
                        <c:v>0.97000000000000008</c:v>
                      </c:pt>
                      <c:pt idx="192">
                        <c:v>0.97166666666666657</c:v>
                      </c:pt>
                      <c:pt idx="193">
                        <c:v>0.9933333333333334</c:v>
                      </c:pt>
                      <c:pt idx="194">
                        <c:v>1</c:v>
                      </c:pt>
                      <c:pt idx="195">
                        <c:v>1</c:v>
                      </c:pt>
                      <c:pt idx="196">
                        <c:v>1</c:v>
                      </c:pt>
                      <c:pt idx="197">
                        <c:v>1</c:v>
                      </c:pt>
                      <c:pt idx="198">
                        <c:v>1.0133333333333332</c:v>
                      </c:pt>
                      <c:pt idx="199">
                        <c:v>1.0166666666666666</c:v>
                      </c:pt>
                      <c:pt idx="200">
                        <c:v>1.0333333333333334</c:v>
                      </c:pt>
                      <c:pt idx="201">
                        <c:v>1.0433333333333334</c:v>
                      </c:pt>
                      <c:pt idx="202">
                        <c:v>1.0450000000000002</c:v>
                      </c:pt>
                      <c:pt idx="203">
                        <c:v>1.0549999999999999</c:v>
                      </c:pt>
                      <c:pt idx="204">
                        <c:v>1.0549999999999999</c:v>
                      </c:pt>
                      <c:pt idx="205">
                        <c:v>1.0549999999999999</c:v>
                      </c:pt>
                      <c:pt idx="206">
                        <c:v>1.07</c:v>
                      </c:pt>
                      <c:pt idx="207">
                        <c:v>1.0816666666666668</c:v>
                      </c:pt>
                      <c:pt idx="208">
                        <c:v>1.0816666666666668</c:v>
                      </c:pt>
                      <c:pt idx="209">
                        <c:v>1.0816666666666668</c:v>
                      </c:pt>
                      <c:pt idx="210">
                        <c:v>1.0933333333333333</c:v>
                      </c:pt>
                      <c:pt idx="211">
                        <c:v>1.1066666666666667</c:v>
                      </c:pt>
                      <c:pt idx="212">
                        <c:v>1.145</c:v>
                      </c:pt>
                      <c:pt idx="213">
                        <c:v>1.1633333333333333</c:v>
                      </c:pt>
                      <c:pt idx="214">
                        <c:v>1.1716666666666666</c:v>
                      </c:pt>
                      <c:pt idx="215">
                        <c:v>1.1766666666666665</c:v>
                      </c:pt>
                      <c:pt idx="216">
                        <c:v>1.2266666666666666</c:v>
                      </c:pt>
                      <c:pt idx="217">
                        <c:v>1.2316666666666667</c:v>
                      </c:pt>
                      <c:pt idx="218">
                        <c:v>1.2333333333333334</c:v>
                      </c:pt>
                      <c:pt idx="219">
                        <c:v>1.2533333333333334</c:v>
                      </c:pt>
                      <c:pt idx="220">
                        <c:v>1.2766666666666666</c:v>
                      </c:pt>
                      <c:pt idx="221">
                        <c:v>1.2983333333333333</c:v>
                      </c:pt>
                      <c:pt idx="222">
                        <c:v>1.3916666666666666</c:v>
                      </c:pt>
                      <c:pt idx="223">
                        <c:v>1.3983333333333334</c:v>
                      </c:pt>
                      <c:pt idx="224">
                        <c:v>1.4183333333333332</c:v>
                      </c:pt>
                      <c:pt idx="225">
                        <c:v>1.4583333333333333</c:v>
                      </c:pt>
                      <c:pt idx="226">
                        <c:v>1.4950000000000001</c:v>
                      </c:pt>
                      <c:pt idx="227">
                        <c:v>1.5049999999999999</c:v>
                      </c:pt>
                      <c:pt idx="228">
                        <c:v>1.5049999999999999</c:v>
                      </c:pt>
                      <c:pt idx="229">
                        <c:v>1.5166666666666666</c:v>
                      </c:pt>
                      <c:pt idx="230">
                        <c:v>1.5249999999999999</c:v>
                      </c:pt>
                      <c:pt idx="231">
                        <c:v>1.5433333333333332</c:v>
                      </c:pt>
                      <c:pt idx="232">
                        <c:v>1.5866666666666667</c:v>
                      </c:pt>
                      <c:pt idx="233">
                        <c:v>1.5983333333333334</c:v>
                      </c:pt>
                      <c:pt idx="234">
                        <c:v>1.6283333333333334</c:v>
                      </c:pt>
                      <c:pt idx="235">
                        <c:v>1.675</c:v>
                      </c:pt>
                      <c:pt idx="236">
                        <c:v>1.675</c:v>
                      </c:pt>
                      <c:pt idx="237">
                        <c:v>1.675</c:v>
                      </c:pt>
                      <c:pt idx="238">
                        <c:v>1.675</c:v>
                      </c:pt>
                      <c:pt idx="239">
                        <c:v>1.675</c:v>
                      </c:pt>
                      <c:pt idx="240">
                        <c:v>1.675</c:v>
                      </c:pt>
                      <c:pt idx="241">
                        <c:v>1.6833333333333333</c:v>
                      </c:pt>
                      <c:pt idx="242">
                        <c:v>1.6883333333333332</c:v>
                      </c:pt>
                      <c:pt idx="243">
                        <c:v>1.6883333333333332</c:v>
                      </c:pt>
                      <c:pt idx="244">
                        <c:v>1.6950000000000001</c:v>
                      </c:pt>
                      <c:pt idx="245">
                        <c:v>1.7233333333333334</c:v>
                      </c:pt>
                      <c:pt idx="246">
                        <c:v>1.73</c:v>
                      </c:pt>
                      <c:pt idx="247">
                        <c:v>1.74</c:v>
                      </c:pt>
                      <c:pt idx="248">
                        <c:v>1.7516666666666665</c:v>
                      </c:pt>
                      <c:pt idx="249">
                        <c:v>1.7516666666666665</c:v>
                      </c:pt>
                      <c:pt idx="250">
                        <c:v>1.7683333333333333</c:v>
                      </c:pt>
                      <c:pt idx="251">
                        <c:v>1.7849999999999999</c:v>
                      </c:pt>
                      <c:pt idx="252">
                        <c:v>1.7849999999999999</c:v>
                      </c:pt>
                      <c:pt idx="253">
                        <c:v>1.8033333333333335</c:v>
                      </c:pt>
                      <c:pt idx="254">
                        <c:v>1.82</c:v>
                      </c:pt>
                      <c:pt idx="255">
                        <c:v>1.8333333333333333</c:v>
                      </c:pt>
                      <c:pt idx="256">
                        <c:v>1.8466666666666667</c:v>
                      </c:pt>
                      <c:pt idx="257">
                        <c:v>1.8466666666666667</c:v>
                      </c:pt>
                      <c:pt idx="258">
                        <c:v>1.8466666666666667</c:v>
                      </c:pt>
                      <c:pt idx="259">
                        <c:v>1.8466666666666667</c:v>
                      </c:pt>
                      <c:pt idx="260">
                        <c:v>1.8466666666666667</c:v>
                      </c:pt>
                      <c:pt idx="261">
                        <c:v>1.8466666666666667</c:v>
                      </c:pt>
                      <c:pt idx="262">
                        <c:v>1.8466666666666667</c:v>
                      </c:pt>
                      <c:pt idx="263">
                        <c:v>1.8466666666666667</c:v>
                      </c:pt>
                      <c:pt idx="264">
                        <c:v>1.8466666666666667</c:v>
                      </c:pt>
                      <c:pt idx="265">
                        <c:v>1.8533333333333333</c:v>
                      </c:pt>
                      <c:pt idx="266">
                        <c:v>1.8733333333333335</c:v>
                      </c:pt>
                      <c:pt idx="267">
                        <c:v>1.8766666666666665</c:v>
                      </c:pt>
                      <c:pt idx="268">
                        <c:v>1.8783333333333334</c:v>
                      </c:pt>
                      <c:pt idx="269">
                        <c:v>1.8883333333333332</c:v>
                      </c:pt>
                      <c:pt idx="270">
                        <c:v>1.8983333333333334</c:v>
                      </c:pt>
                      <c:pt idx="271">
                        <c:v>1.91</c:v>
                      </c:pt>
                      <c:pt idx="272">
                        <c:v>1.915</c:v>
                      </c:pt>
                      <c:pt idx="273">
                        <c:v>1.9216666666666666</c:v>
                      </c:pt>
                      <c:pt idx="274">
                        <c:v>1.9650000000000001</c:v>
                      </c:pt>
                      <c:pt idx="275">
                        <c:v>1.9716666666666667</c:v>
                      </c:pt>
                      <c:pt idx="276">
                        <c:v>1.9950000000000001</c:v>
                      </c:pt>
                      <c:pt idx="277">
                        <c:v>2.0066666666666668</c:v>
                      </c:pt>
                      <c:pt idx="278">
                        <c:v>2.0099999999999998</c:v>
                      </c:pt>
                      <c:pt idx="279">
                        <c:v>2.0216666666666665</c:v>
                      </c:pt>
                      <c:pt idx="280">
                        <c:v>2.0216666666666665</c:v>
                      </c:pt>
                      <c:pt idx="281">
                        <c:v>2.0216666666666665</c:v>
                      </c:pt>
                      <c:pt idx="282">
                        <c:v>2.0433333333333334</c:v>
                      </c:pt>
                      <c:pt idx="283">
                        <c:v>2.0433333333333334</c:v>
                      </c:pt>
                      <c:pt idx="284">
                        <c:v>2.0633333333333335</c:v>
                      </c:pt>
                      <c:pt idx="285">
                        <c:v>2.0716666666666668</c:v>
                      </c:pt>
                      <c:pt idx="286">
                        <c:v>2.0883333333333334</c:v>
                      </c:pt>
                      <c:pt idx="287">
                        <c:v>2.0933333333333333</c:v>
                      </c:pt>
                      <c:pt idx="288">
                        <c:v>2.1216666666666666</c:v>
                      </c:pt>
                      <c:pt idx="289">
                        <c:v>2.1599999999999997</c:v>
                      </c:pt>
                      <c:pt idx="290">
                        <c:v>2.1733333333333333</c:v>
                      </c:pt>
                      <c:pt idx="291">
                        <c:v>2.1816666666666666</c:v>
                      </c:pt>
                      <c:pt idx="292">
                        <c:v>2.2116666666666664</c:v>
                      </c:pt>
                      <c:pt idx="293">
                        <c:v>2.2266666666666666</c:v>
                      </c:pt>
                      <c:pt idx="294">
                        <c:v>2.2283333333333331</c:v>
                      </c:pt>
                      <c:pt idx="295">
                        <c:v>2.23</c:v>
                      </c:pt>
                      <c:pt idx="296">
                        <c:v>2.2333333333333334</c:v>
                      </c:pt>
                      <c:pt idx="297">
                        <c:v>2.2416666666666667</c:v>
                      </c:pt>
                      <c:pt idx="298">
                        <c:v>2.2416666666666667</c:v>
                      </c:pt>
                      <c:pt idx="299">
                        <c:v>2.2416666666666667</c:v>
                      </c:pt>
                      <c:pt idx="300">
                        <c:v>2.2416666666666667</c:v>
                      </c:pt>
                      <c:pt idx="301">
                        <c:v>2.2566666666666668</c:v>
                      </c:pt>
                      <c:pt idx="302">
                        <c:v>2.2716666666666669</c:v>
                      </c:pt>
                      <c:pt idx="303">
                        <c:v>2.2933333333333334</c:v>
                      </c:pt>
                      <c:pt idx="304">
                        <c:v>2.3016666666666667</c:v>
                      </c:pt>
                      <c:pt idx="305">
                        <c:v>2.3266666666666667</c:v>
                      </c:pt>
                      <c:pt idx="306">
                        <c:v>2.3683333333333332</c:v>
                      </c:pt>
                      <c:pt idx="307">
                        <c:v>2.39</c:v>
                      </c:pt>
                      <c:pt idx="308">
                        <c:v>2.3916666666666666</c:v>
                      </c:pt>
                      <c:pt idx="309">
                        <c:v>2.395</c:v>
                      </c:pt>
                      <c:pt idx="310">
                        <c:v>2.4133333333333336</c:v>
                      </c:pt>
                      <c:pt idx="311">
                        <c:v>2.4133333333333336</c:v>
                      </c:pt>
                      <c:pt idx="312">
                        <c:v>2.4133333333333336</c:v>
                      </c:pt>
                      <c:pt idx="313">
                        <c:v>2.4550000000000001</c:v>
                      </c:pt>
                      <c:pt idx="314">
                        <c:v>2.46</c:v>
                      </c:pt>
                      <c:pt idx="315">
                        <c:v>2.4633333333333334</c:v>
                      </c:pt>
                      <c:pt idx="316">
                        <c:v>2.4883333333333337</c:v>
                      </c:pt>
                      <c:pt idx="317">
                        <c:v>2.4933333333333332</c:v>
                      </c:pt>
                      <c:pt idx="318">
                        <c:v>2.5233333333333334</c:v>
                      </c:pt>
                      <c:pt idx="319">
                        <c:v>2.5333333333333332</c:v>
                      </c:pt>
                      <c:pt idx="320">
                        <c:v>2.5583333333333331</c:v>
                      </c:pt>
                      <c:pt idx="321">
                        <c:v>2.5649999999999999</c:v>
                      </c:pt>
                      <c:pt idx="322">
                        <c:v>2.5883333333333334</c:v>
                      </c:pt>
                      <c:pt idx="323">
                        <c:v>2.6166666666666667</c:v>
                      </c:pt>
                      <c:pt idx="324">
                        <c:v>2.645</c:v>
                      </c:pt>
                      <c:pt idx="325">
                        <c:v>2.6716666666666669</c:v>
                      </c:pt>
                      <c:pt idx="326">
                        <c:v>2.7233333333333336</c:v>
                      </c:pt>
                      <c:pt idx="327">
                        <c:v>2.7449999999999997</c:v>
                      </c:pt>
                      <c:pt idx="328">
                        <c:v>2.7816666666666667</c:v>
                      </c:pt>
                      <c:pt idx="329">
                        <c:v>2.8699999999999997</c:v>
                      </c:pt>
                      <c:pt idx="330">
                        <c:v>2.8849999999999998</c:v>
                      </c:pt>
                      <c:pt idx="331">
                        <c:v>2.8933333333333331</c:v>
                      </c:pt>
                      <c:pt idx="332">
                        <c:v>2.8983333333333334</c:v>
                      </c:pt>
                      <c:pt idx="333">
                        <c:v>2.9066666666666667</c:v>
                      </c:pt>
                      <c:pt idx="334">
                        <c:v>2.9449999999999998</c:v>
                      </c:pt>
                      <c:pt idx="335">
                        <c:v>2.9516666666666667</c:v>
                      </c:pt>
                      <c:pt idx="336">
                        <c:v>2.9766666666666666</c:v>
                      </c:pt>
                      <c:pt idx="337">
                        <c:v>2.996666666666667</c:v>
                      </c:pt>
                      <c:pt idx="338">
                        <c:v>3.003333333333333</c:v>
                      </c:pt>
                      <c:pt idx="339">
                        <c:v>3.0333333333333332</c:v>
                      </c:pt>
                      <c:pt idx="340">
                        <c:v>3.0333333333333332</c:v>
                      </c:pt>
                      <c:pt idx="341">
                        <c:v>3.0516666666666667</c:v>
                      </c:pt>
                      <c:pt idx="342">
                        <c:v>3.0649999999999999</c:v>
                      </c:pt>
                      <c:pt idx="343">
                        <c:v>3.0666666666666669</c:v>
                      </c:pt>
                      <c:pt idx="344">
                        <c:v>3.105</c:v>
                      </c:pt>
                      <c:pt idx="345">
                        <c:v>3.105</c:v>
                      </c:pt>
                      <c:pt idx="346">
                        <c:v>3.1133333333333337</c:v>
                      </c:pt>
                      <c:pt idx="347">
                        <c:v>3.121666666666667</c:v>
                      </c:pt>
                      <c:pt idx="348">
                        <c:v>3.121666666666667</c:v>
                      </c:pt>
                      <c:pt idx="349">
                        <c:v>3.121666666666667</c:v>
                      </c:pt>
                      <c:pt idx="350">
                        <c:v>3.121666666666667</c:v>
                      </c:pt>
                      <c:pt idx="351">
                        <c:v>3.1466666666666669</c:v>
                      </c:pt>
                      <c:pt idx="352">
                        <c:v>3.1566666666666667</c:v>
                      </c:pt>
                      <c:pt idx="353">
                        <c:v>3.1599999999999997</c:v>
                      </c:pt>
                      <c:pt idx="354">
                        <c:v>3.1616666666666666</c:v>
                      </c:pt>
                      <c:pt idx="355">
                        <c:v>3.165</c:v>
                      </c:pt>
                      <c:pt idx="356">
                        <c:v>3.18</c:v>
                      </c:pt>
                      <c:pt idx="357">
                        <c:v>3.1850000000000001</c:v>
                      </c:pt>
                      <c:pt idx="358">
                        <c:v>3.1866666666666665</c:v>
                      </c:pt>
                      <c:pt idx="359">
                        <c:v>3.1949999999999998</c:v>
                      </c:pt>
                      <c:pt idx="360">
                        <c:v>3.2066666666666666</c:v>
                      </c:pt>
                      <c:pt idx="361">
                        <c:v>3.2199999999999998</c:v>
                      </c:pt>
                      <c:pt idx="362">
                        <c:v>3.2216666666666667</c:v>
                      </c:pt>
                      <c:pt idx="363">
                        <c:v>3.2266666666666666</c:v>
                      </c:pt>
                      <c:pt idx="364">
                        <c:v>3.2316666666666669</c:v>
                      </c:pt>
                      <c:pt idx="365">
                        <c:v>3.2366666666666664</c:v>
                      </c:pt>
                      <c:pt idx="366">
                        <c:v>3.2449999999999997</c:v>
                      </c:pt>
                      <c:pt idx="367">
                        <c:v>3.26</c:v>
                      </c:pt>
                      <c:pt idx="368">
                        <c:v>3.2783333333333333</c:v>
                      </c:pt>
                      <c:pt idx="369">
                        <c:v>3.2949999999999999</c:v>
                      </c:pt>
                      <c:pt idx="370">
                        <c:v>3.2983333333333333</c:v>
                      </c:pt>
                      <c:pt idx="371">
                        <c:v>3.3</c:v>
                      </c:pt>
                      <c:pt idx="372">
                        <c:v>3.3</c:v>
                      </c:pt>
                      <c:pt idx="373">
                        <c:v>3.335</c:v>
                      </c:pt>
                      <c:pt idx="374">
                        <c:v>3.3633333333333337</c:v>
                      </c:pt>
                      <c:pt idx="375">
                        <c:v>3.3733333333333335</c:v>
                      </c:pt>
                      <c:pt idx="376">
                        <c:v>3.3733333333333335</c:v>
                      </c:pt>
                      <c:pt idx="377">
                        <c:v>3.3816666666666668</c:v>
                      </c:pt>
                      <c:pt idx="378">
                        <c:v>3.4</c:v>
                      </c:pt>
                      <c:pt idx="379">
                        <c:v>3.4</c:v>
                      </c:pt>
                      <c:pt idx="380">
                        <c:v>3.4033333333333333</c:v>
                      </c:pt>
                      <c:pt idx="381">
                        <c:v>3.4099999999999997</c:v>
                      </c:pt>
                      <c:pt idx="382">
                        <c:v>3.4099999999999997</c:v>
                      </c:pt>
                      <c:pt idx="383">
                        <c:v>3.4099999999999997</c:v>
                      </c:pt>
                      <c:pt idx="384">
                        <c:v>3.4233333333333333</c:v>
                      </c:pt>
                      <c:pt idx="385">
                        <c:v>3.4266666666666667</c:v>
                      </c:pt>
                      <c:pt idx="386">
                        <c:v>3.4283333333333332</c:v>
                      </c:pt>
                      <c:pt idx="387">
                        <c:v>3.4366666666666665</c:v>
                      </c:pt>
                      <c:pt idx="388">
                        <c:v>3.4483333333333333</c:v>
                      </c:pt>
                      <c:pt idx="389">
                        <c:v>3.45</c:v>
                      </c:pt>
                      <c:pt idx="390">
                        <c:v>3.4566666666666666</c:v>
                      </c:pt>
                      <c:pt idx="391">
                        <c:v>3.4566666666666666</c:v>
                      </c:pt>
                      <c:pt idx="392">
                        <c:v>3.46</c:v>
                      </c:pt>
                      <c:pt idx="393">
                        <c:v>3.4666666666666668</c:v>
                      </c:pt>
                      <c:pt idx="394">
                        <c:v>3.4666666666666668</c:v>
                      </c:pt>
                      <c:pt idx="395">
                        <c:v>3.4933333333333332</c:v>
                      </c:pt>
                      <c:pt idx="396">
                        <c:v>3.5</c:v>
                      </c:pt>
                      <c:pt idx="397">
                        <c:v>3.5</c:v>
                      </c:pt>
                      <c:pt idx="398">
                        <c:v>3.5349999999999997</c:v>
                      </c:pt>
                      <c:pt idx="399">
                        <c:v>3.5349999999999997</c:v>
                      </c:pt>
                      <c:pt idx="400">
                        <c:v>3.5349999999999997</c:v>
                      </c:pt>
                      <c:pt idx="401">
                        <c:v>3.5916666666666668</c:v>
                      </c:pt>
                      <c:pt idx="402">
                        <c:v>3.5966666666666667</c:v>
                      </c:pt>
                      <c:pt idx="403">
                        <c:v>3.5966666666666667</c:v>
                      </c:pt>
                      <c:pt idx="404">
                        <c:v>3.6133333333333337</c:v>
                      </c:pt>
                      <c:pt idx="405">
                        <c:v>3.6183333333333332</c:v>
                      </c:pt>
                      <c:pt idx="406">
                        <c:v>3.6183333333333332</c:v>
                      </c:pt>
                      <c:pt idx="407">
                        <c:v>3.6300000000000003</c:v>
                      </c:pt>
                      <c:pt idx="408">
                        <c:v>3.645</c:v>
                      </c:pt>
                      <c:pt idx="409">
                        <c:v>3.645</c:v>
                      </c:pt>
                      <c:pt idx="410">
                        <c:v>3.68</c:v>
                      </c:pt>
                      <c:pt idx="411">
                        <c:v>3.6850000000000001</c:v>
                      </c:pt>
                      <c:pt idx="412">
                        <c:v>3.6883333333333335</c:v>
                      </c:pt>
                      <c:pt idx="413">
                        <c:v>3.6966666666666668</c:v>
                      </c:pt>
                      <c:pt idx="414">
                        <c:v>3.7050000000000001</c:v>
                      </c:pt>
                      <c:pt idx="415">
                        <c:v>3.7050000000000001</c:v>
                      </c:pt>
                      <c:pt idx="416">
                        <c:v>3.7250000000000001</c:v>
                      </c:pt>
                      <c:pt idx="417">
                        <c:v>3.73</c:v>
                      </c:pt>
                      <c:pt idx="418">
                        <c:v>3.75</c:v>
                      </c:pt>
                      <c:pt idx="419">
                        <c:v>3.753333333333333</c:v>
                      </c:pt>
                      <c:pt idx="420">
                        <c:v>3.7650000000000001</c:v>
                      </c:pt>
                      <c:pt idx="421">
                        <c:v>3.7716666666666669</c:v>
                      </c:pt>
                      <c:pt idx="422">
                        <c:v>3.8016666666666667</c:v>
                      </c:pt>
                      <c:pt idx="423">
                        <c:v>3.8149999999999999</c:v>
                      </c:pt>
                      <c:pt idx="424">
                        <c:v>3.8166666666666669</c:v>
                      </c:pt>
                      <c:pt idx="425">
                        <c:v>3.8266666666666667</c:v>
                      </c:pt>
                      <c:pt idx="426">
                        <c:v>3.8366666666666664</c:v>
                      </c:pt>
                      <c:pt idx="427">
                        <c:v>3.8733333333333335</c:v>
                      </c:pt>
                      <c:pt idx="428">
                        <c:v>3.8733333333333335</c:v>
                      </c:pt>
                      <c:pt idx="429">
                        <c:v>3.8733333333333335</c:v>
                      </c:pt>
                      <c:pt idx="430">
                        <c:v>3.8916666666666666</c:v>
                      </c:pt>
                      <c:pt idx="431">
                        <c:v>3.9</c:v>
                      </c:pt>
                      <c:pt idx="432">
                        <c:v>3.9016666666666664</c:v>
                      </c:pt>
                      <c:pt idx="433">
                        <c:v>3.9166666666666665</c:v>
                      </c:pt>
                      <c:pt idx="434">
                        <c:v>3.92</c:v>
                      </c:pt>
                      <c:pt idx="435">
                        <c:v>3.9383333333333335</c:v>
                      </c:pt>
                      <c:pt idx="436">
                        <c:v>3.9550000000000001</c:v>
                      </c:pt>
                      <c:pt idx="437">
                        <c:v>3.9616666666666664</c:v>
                      </c:pt>
                      <c:pt idx="438">
                        <c:v>3.9666666666666668</c:v>
                      </c:pt>
                      <c:pt idx="439">
                        <c:v>3.9666666666666668</c:v>
                      </c:pt>
                      <c:pt idx="440">
                        <c:v>4.0149999999999997</c:v>
                      </c:pt>
                      <c:pt idx="441">
                        <c:v>4.0316666666666672</c:v>
                      </c:pt>
                      <c:pt idx="442">
                        <c:v>4.0350000000000001</c:v>
                      </c:pt>
                      <c:pt idx="443">
                        <c:v>4.0449999999999999</c:v>
                      </c:pt>
                      <c:pt idx="444">
                        <c:v>4.0666666666666664</c:v>
                      </c:pt>
                      <c:pt idx="445">
                        <c:v>4.0750000000000002</c:v>
                      </c:pt>
                      <c:pt idx="446">
                        <c:v>4.081666666666667</c:v>
                      </c:pt>
                      <c:pt idx="447">
                        <c:v>4.0866666666666669</c:v>
                      </c:pt>
                      <c:pt idx="448">
                        <c:v>4.0883333333333338</c:v>
                      </c:pt>
                      <c:pt idx="449">
                        <c:v>4.09</c:v>
                      </c:pt>
                      <c:pt idx="450">
                        <c:v>4.0999999999999996</c:v>
                      </c:pt>
                      <c:pt idx="451">
                        <c:v>4.1066666666666665</c:v>
                      </c:pt>
                      <c:pt idx="452">
                        <c:v>4.1066666666666665</c:v>
                      </c:pt>
                      <c:pt idx="453">
                        <c:v>4.1100000000000003</c:v>
                      </c:pt>
                      <c:pt idx="454">
                        <c:v>4.12</c:v>
                      </c:pt>
                      <c:pt idx="455">
                        <c:v>4.1616666666666662</c:v>
                      </c:pt>
                      <c:pt idx="456">
                        <c:v>4.1616666666666662</c:v>
                      </c:pt>
                      <c:pt idx="457">
                        <c:v>4.166666666666667</c:v>
                      </c:pt>
                      <c:pt idx="458">
                        <c:v>4.1733333333333338</c:v>
                      </c:pt>
                      <c:pt idx="459">
                        <c:v>4.1883333333333335</c:v>
                      </c:pt>
                      <c:pt idx="460">
                        <c:v>4.2300000000000004</c:v>
                      </c:pt>
                      <c:pt idx="461">
                        <c:v>4.2649999999999997</c:v>
                      </c:pt>
                      <c:pt idx="462">
                        <c:v>4.2733333333333325</c:v>
                      </c:pt>
                      <c:pt idx="463">
                        <c:v>4.3</c:v>
                      </c:pt>
                      <c:pt idx="464">
                        <c:v>4.34</c:v>
                      </c:pt>
                      <c:pt idx="465">
                        <c:v>4.3466666666666667</c:v>
                      </c:pt>
                      <c:pt idx="466">
                        <c:v>4.3649999999999993</c:v>
                      </c:pt>
                      <c:pt idx="467">
                        <c:v>4.371666666666667</c:v>
                      </c:pt>
                      <c:pt idx="468">
                        <c:v>4.3899999999999997</c:v>
                      </c:pt>
                      <c:pt idx="469">
                        <c:v>4.41</c:v>
                      </c:pt>
                      <c:pt idx="470">
                        <c:v>4.4133333333333331</c:v>
                      </c:pt>
                      <c:pt idx="471">
                        <c:v>4.4133333333333331</c:v>
                      </c:pt>
                      <c:pt idx="472">
                        <c:v>4.416666666666667</c:v>
                      </c:pt>
                      <c:pt idx="473">
                        <c:v>4.4416666666666664</c:v>
                      </c:pt>
                      <c:pt idx="474">
                        <c:v>4.4433333333333334</c:v>
                      </c:pt>
                      <c:pt idx="475">
                        <c:v>4.4466666666666672</c:v>
                      </c:pt>
                      <c:pt idx="476">
                        <c:v>4.4466666666666672</c:v>
                      </c:pt>
                      <c:pt idx="477">
                        <c:v>4.4566666666666661</c:v>
                      </c:pt>
                      <c:pt idx="478">
                        <c:v>4.4649999999999999</c:v>
                      </c:pt>
                      <c:pt idx="479">
                        <c:v>4.4733333333333327</c:v>
                      </c:pt>
                      <c:pt idx="480">
                        <c:v>4.4800000000000004</c:v>
                      </c:pt>
                      <c:pt idx="481">
                        <c:v>4.5233333333333325</c:v>
                      </c:pt>
                      <c:pt idx="482">
                        <c:v>4.5250000000000004</c:v>
                      </c:pt>
                      <c:pt idx="483">
                        <c:v>4.5433333333333339</c:v>
                      </c:pt>
                      <c:pt idx="484">
                        <c:v>4.583333333333333</c:v>
                      </c:pt>
                      <c:pt idx="485">
                        <c:v>4.5999999999999996</c:v>
                      </c:pt>
                      <c:pt idx="486">
                        <c:v>4.6133333333333333</c:v>
                      </c:pt>
                      <c:pt idx="487">
                        <c:v>4.6149999999999993</c:v>
                      </c:pt>
                      <c:pt idx="488">
                        <c:v>4.621666666666667</c:v>
                      </c:pt>
                      <c:pt idx="489">
                        <c:v>4.6383333333333336</c:v>
                      </c:pt>
                      <c:pt idx="490">
                        <c:v>4.6383333333333336</c:v>
                      </c:pt>
                      <c:pt idx="491">
                        <c:v>4.6383333333333336</c:v>
                      </c:pt>
                      <c:pt idx="492">
                        <c:v>4.6399999999999997</c:v>
                      </c:pt>
                      <c:pt idx="493">
                        <c:v>4.6399999999999997</c:v>
                      </c:pt>
                      <c:pt idx="494">
                        <c:v>4.6533333333333333</c:v>
                      </c:pt>
                      <c:pt idx="495">
                        <c:v>4.6566666666666663</c:v>
                      </c:pt>
                      <c:pt idx="496">
                        <c:v>4.6716666666666669</c:v>
                      </c:pt>
                      <c:pt idx="497">
                        <c:v>4.6766666666666667</c:v>
                      </c:pt>
                      <c:pt idx="498">
                        <c:v>4.6850000000000005</c:v>
                      </c:pt>
                      <c:pt idx="499">
                        <c:v>4.6933333333333334</c:v>
                      </c:pt>
                      <c:pt idx="500">
                        <c:v>4.6933333333333334</c:v>
                      </c:pt>
                      <c:pt idx="501">
                        <c:v>4.7050000000000001</c:v>
                      </c:pt>
                      <c:pt idx="502">
                        <c:v>4.7133333333333338</c:v>
                      </c:pt>
                      <c:pt idx="503">
                        <c:v>4.7283333333333335</c:v>
                      </c:pt>
                      <c:pt idx="504">
                        <c:v>4.7283333333333335</c:v>
                      </c:pt>
                      <c:pt idx="505">
                        <c:v>4.746666666666667</c:v>
                      </c:pt>
                      <c:pt idx="506">
                        <c:v>4.7566666666666659</c:v>
                      </c:pt>
                      <c:pt idx="507">
                        <c:v>4.7683333333333335</c:v>
                      </c:pt>
                      <c:pt idx="508">
                        <c:v>4.7783333333333333</c:v>
                      </c:pt>
                      <c:pt idx="509">
                        <c:v>4.7933333333333339</c:v>
                      </c:pt>
                      <c:pt idx="510">
                        <c:v>4.8</c:v>
                      </c:pt>
                      <c:pt idx="511">
                        <c:v>4.8016666666666667</c:v>
                      </c:pt>
                      <c:pt idx="512">
                        <c:v>4.8199999999999994</c:v>
                      </c:pt>
                      <c:pt idx="513">
                        <c:v>4.8383333333333338</c:v>
                      </c:pt>
                      <c:pt idx="514">
                        <c:v>4.8383333333333338</c:v>
                      </c:pt>
                      <c:pt idx="515">
                        <c:v>4.8433333333333337</c:v>
                      </c:pt>
                      <c:pt idx="516">
                        <c:v>4.8733333333333331</c:v>
                      </c:pt>
                      <c:pt idx="517">
                        <c:v>4.8949999999999996</c:v>
                      </c:pt>
                      <c:pt idx="518">
                        <c:v>4.8949999999999996</c:v>
                      </c:pt>
                      <c:pt idx="519">
                        <c:v>4.8949999999999996</c:v>
                      </c:pt>
                      <c:pt idx="520">
                        <c:v>4.8966666666666665</c:v>
                      </c:pt>
                      <c:pt idx="521">
                        <c:v>4.8966666666666665</c:v>
                      </c:pt>
                      <c:pt idx="522">
                        <c:v>4.8983333333333325</c:v>
                      </c:pt>
                      <c:pt idx="523">
                        <c:v>4.9050000000000002</c:v>
                      </c:pt>
                      <c:pt idx="524">
                        <c:v>4.9366666666666665</c:v>
                      </c:pt>
                      <c:pt idx="525">
                        <c:v>4.9399999999999995</c:v>
                      </c:pt>
                      <c:pt idx="526">
                        <c:v>4.95</c:v>
                      </c:pt>
                      <c:pt idx="527">
                        <c:v>4.96</c:v>
                      </c:pt>
                      <c:pt idx="528">
                        <c:v>4.9666666666666668</c:v>
                      </c:pt>
                      <c:pt idx="529">
                        <c:v>4.97</c:v>
                      </c:pt>
                      <c:pt idx="530">
                        <c:v>4.9850000000000003</c:v>
                      </c:pt>
                      <c:pt idx="531">
                        <c:v>4.9899999999999993</c:v>
                      </c:pt>
                      <c:pt idx="532">
                        <c:v>4.9933333333333341</c:v>
                      </c:pt>
                      <c:pt idx="533">
                        <c:v>5.0066666666666659</c:v>
                      </c:pt>
                      <c:pt idx="534">
                        <c:v>5.0183333333333335</c:v>
                      </c:pt>
                      <c:pt idx="535">
                        <c:v>5.0350000000000001</c:v>
                      </c:pt>
                      <c:pt idx="536">
                        <c:v>5.0449999999999999</c:v>
                      </c:pt>
                      <c:pt idx="537">
                        <c:v>5.0699999999999994</c:v>
                      </c:pt>
                      <c:pt idx="538">
                        <c:v>5.0816666666666661</c:v>
                      </c:pt>
                      <c:pt idx="539">
                        <c:v>5.0883333333333338</c:v>
                      </c:pt>
                      <c:pt idx="540">
                        <c:v>5.0983333333333327</c:v>
                      </c:pt>
                      <c:pt idx="541">
                        <c:v>5.1016666666666675</c:v>
                      </c:pt>
                      <c:pt idx="542">
                        <c:v>5.1100000000000003</c:v>
                      </c:pt>
                      <c:pt idx="543">
                        <c:v>5.128333333333333</c:v>
                      </c:pt>
                      <c:pt idx="544">
                        <c:v>5.1383333333333336</c:v>
                      </c:pt>
                      <c:pt idx="545">
                        <c:v>5.1533333333333333</c:v>
                      </c:pt>
                      <c:pt idx="546">
                        <c:v>5.16</c:v>
                      </c:pt>
                      <c:pt idx="547">
                        <c:v>5.2050000000000001</c:v>
                      </c:pt>
                      <c:pt idx="548">
                        <c:v>5.2116666666666669</c:v>
                      </c:pt>
                      <c:pt idx="549">
                        <c:v>5.2549999999999999</c:v>
                      </c:pt>
                      <c:pt idx="550">
                        <c:v>5.2566666666666659</c:v>
                      </c:pt>
                      <c:pt idx="551">
                        <c:v>5.2666666666666666</c:v>
                      </c:pt>
                      <c:pt idx="552">
                        <c:v>5.28</c:v>
                      </c:pt>
                      <c:pt idx="553">
                        <c:v>5.2949999999999999</c:v>
                      </c:pt>
                      <c:pt idx="554">
                        <c:v>5.3083333333333336</c:v>
                      </c:pt>
                      <c:pt idx="555">
                        <c:v>5.335</c:v>
                      </c:pt>
                      <c:pt idx="556">
                        <c:v>5.3466666666666667</c:v>
                      </c:pt>
                      <c:pt idx="557">
                        <c:v>5.3666666666666663</c:v>
                      </c:pt>
                      <c:pt idx="558">
                        <c:v>5.3683333333333341</c:v>
                      </c:pt>
                      <c:pt idx="559">
                        <c:v>5.3733333333333331</c:v>
                      </c:pt>
                      <c:pt idx="560">
                        <c:v>5.38</c:v>
                      </c:pt>
                      <c:pt idx="561">
                        <c:v>5.3883333333333336</c:v>
                      </c:pt>
                      <c:pt idx="562">
                        <c:v>5.3966666666666665</c:v>
                      </c:pt>
                      <c:pt idx="563">
                        <c:v>5.4116666666666662</c:v>
                      </c:pt>
                      <c:pt idx="564">
                        <c:v>5.4133333333333331</c:v>
                      </c:pt>
                      <c:pt idx="565">
                        <c:v>5.415</c:v>
                      </c:pt>
                      <c:pt idx="566">
                        <c:v>5.4233333333333329</c:v>
                      </c:pt>
                      <c:pt idx="567">
                        <c:v>5.4350000000000005</c:v>
                      </c:pt>
                      <c:pt idx="568">
                        <c:v>5.4383333333333335</c:v>
                      </c:pt>
                      <c:pt idx="569">
                        <c:v>5.4416666666666664</c:v>
                      </c:pt>
                      <c:pt idx="570">
                        <c:v>5.47</c:v>
                      </c:pt>
                      <c:pt idx="571">
                        <c:v>5.4749999999999996</c:v>
                      </c:pt>
                      <c:pt idx="572">
                        <c:v>5.4749999999999996</c:v>
                      </c:pt>
                      <c:pt idx="573">
                        <c:v>5.4933333333333341</c:v>
                      </c:pt>
                      <c:pt idx="574">
                        <c:v>5.5049999999999999</c:v>
                      </c:pt>
                      <c:pt idx="575">
                        <c:v>5.5049999999999999</c:v>
                      </c:pt>
                      <c:pt idx="576">
                        <c:v>5.5316666666666663</c:v>
                      </c:pt>
                      <c:pt idx="577">
                        <c:v>5.54</c:v>
                      </c:pt>
                      <c:pt idx="578">
                        <c:v>5.5449999999999999</c:v>
                      </c:pt>
                      <c:pt idx="579">
                        <c:v>5.5533333333333328</c:v>
                      </c:pt>
                      <c:pt idx="580">
                        <c:v>5.5766666666666671</c:v>
                      </c:pt>
                      <c:pt idx="581">
                        <c:v>5.5766666666666671</c:v>
                      </c:pt>
                      <c:pt idx="582">
                        <c:v>5.58</c:v>
                      </c:pt>
                      <c:pt idx="583">
                        <c:v>5.5983333333333327</c:v>
                      </c:pt>
                      <c:pt idx="584">
                        <c:v>5.5983333333333327</c:v>
                      </c:pt>
                      <c:pt idx="585">
                        <c:v>5.6066666666666665</c:v>
                      </c:pt>
                      <c:pt idx="586">
                        <c:v>5.6083333333333334</c:v>
                      </c:pt>
                      <c:pt idx="587">
                        <c:v>5.6116666666666664</c:v>
                      </c:pt>
                      <c:pt idx="588">
                        <c:v>5.6166666666666663</c:v>
                      </c:pt>
                      <c:pt idx="589">
                        <c:v>5.628333333333333</c:v>
                      </c:pt>
                      <c:pt idx="590">
                        <c:v>5.6333333333333337</c:v>
                      </c:pt>
                      <c:pt idx="591">
                        <c:v>5.6483333333333325</c:v>
                      </c:pt>
                      <c:pt idx="592">
                        <c:v>5.66</c:v>
                      </c:pt>
                      <c:pt idx="593">
                        <c:v>5.6800000000000006</c:v>
                      </c:pt>
                      <c:pt idx="594">
                        <c:v>5.6833333333333336</c:v>
                      </c:pt>
                      <c:pt idx="595">
                        <c:v>5.6933333333333334</c:v>
                      </c:pt>
                      <c:pt idx="596">
                        <c:v>5.7033333333333331</c:v>
                      </c:pt>
                      <c:pt idx="597">
                        <c:v>5.7116666666666669</c:v>
                      </c:pt>
                      <c:pt idx="598">
                        <c:v>5.7266666666666675</c:v>
                      </c:pt>
                      <c:pt idx="599">
                        <c:v>5.7600000000000007</c:v>
                      </c:pt>
                      <c:pt idx="600">
                        <c:v>5.7649999999999997</c:v>
                      </c:pt>
                      <c:pt idx="601">
                        <c:v>5.7716666666666665</c:v>
                      </c:pt>
                      <c:pt idx="602">
                        <c:v>5.7766666666666673</c:v>
                      </c:pt>
                      <c:pt idx="603">
                        <c:v>5.79</c:v>
                      </c:pt>
                      <c:pt idx="604">
                        <c:v>5.7933333333333339</c:v>
                      </c:pt>
                      <c:pt idx="605">
                        <c:v>5.7933333333333339</c:v>
                      </c:pt>
                      <c:pt idx="606">
                        <c:v>5.7933333333333339</c:v>
                      </c:pt>
                      <c:pt idx="607">
                        <c:v>5.8199999999999994</c:v>
                      </c:pt>
                      <c:pt idx="608">
                        <c:v>5.8283333333333331</c:v>
                      </c:pt>
                      <c:pt idx="609">
                        <c:v>5.8483333333333327</c:v>
                      </c:pt>
                      <c:pt idx="610">
                        <c:v>5.8733333333333331</c:v>
                      </c:pt>
                      <c:pt idx="611">
                        <c:v>5.8883333333333336</c:v>
                      </c:pt>
                      <c:pt idx="612">
                        <c:v>5.9083333333333332</c:v>
                      </c:pt>
                      <c:pt idx="613">
                        <c:v>5.915</c:v>
                      </c:pt>
                      <c:pt idx="614">
                        <c:v>5.915</c:v>
                      </c:pt>
                      <c:pt idx="615">
                        <c:v>5.9249999999999998</c:v>
                      </c:pt>
                      <c:pt idx="616">
                        <c:v>5.95</c:v>
                      </c:pt>
                      <c:pt idx="617">
                        <c:v>5.9550000000000001</c:v>
                      </c:pt>
                      <c:pt idx="618">
                        <c:v>5.958333333333333</c:v>
                      </c:pt>
                      <c:pt idx="619">
                        <c:v>5.9649999999999999</c:v>
                      </c:pt>
                      <c:pt idx="620">
                        <c:v>5.97</c:v>
                      </c:pt>
                      <c:pt idx="621">
                        <c:v>5.98</c:v>
                      </c:pt>
                      <c:pt idx="622">
                        <c:v>5.9833333333333334</c:v>
                      </c:pt>
                      <c:pt idx="623">
                        <c:v>5.9850000000000003</c:v>
                      </c:pt>
                      <c:pt idx="624">
                        <c:v>5.9883333333333333</c:v>
                      </c:pt>
                      <c:pt idx="625">
                        <c:v>5.9883333333333333</c:v>
                      </c:pt>
                      <c:pt idx="626">
                        <c:v>5.9883333333333333</c:v>
                      </c:pt>
                      <c:pt idx="627">
                        <c:v>5.9933333333333341</c:v>
                      </c:pt>
                      <c:pt idx="628">
                        <c:v>6.0100000000000007</c:v>
                      </c:pt>
                      <c:pt idx="629">
                        <c:v>6.0166666666666666</c:v>
                      </c:pt>
                      <c:pt idx="630">
                        <c:v>6.0266666666666673</c:v>
                      </c:pt>
                      <c:pt idx="631">
                        <c:v>6.03</c:v>
                      </c:pt>
                      <c:pt idx="632">
                        <c:v>6.03</c:v>
                      </c:pt>
                      <c:pt idx="633">
                        <c:v>6.03</c:v>
                      </c:pt>
                      <c:pt idx="634">
                        <c:v>6.03</c:v>
                      </c:pt>
                      <c:pt idx="635">
                        <c:v>6.041666666666667</c:v>
                      </c:pt>
                      <c:pt idx="636">
                        <c:v>6.0433333333333339</c:v>
                      </c:pt>
                      <c:pt idx="637">
                        <c:v>6.0483333333333329</c:v>
                      </c:pt>
                      <c:pt idx="638">
                        <c:v>6.0483333333333329</c:v>
                      </c:pt>
                      <c:pt idx="639">
                        <c:v>6.0483333333333329</c:v>
                      </c:pt>
                      <c:pt idx="640">
                        <c:v>6.0616666666666665</c:v>
                      </c:pt>
                      <c:pt idx="641">
                        <c:v>6.0683333333333334</c:v>
                      </c:pt>
                      <c:pt idx="642">
                        <c:v>6.0783333333333331</c:v>
                      </c:pt>
                      <c:pt idx="643">
                        <c:v>6.085</c:v>
                      </c:pt>
                      <c:pt idx="644">
                        <c:v>6.1233333333333331</c:v>
                      </c:pt>
                      <c:pt idx="645">
                        <c:v>6.1316666666666659</c:v>
                      </c:pt>
                      <c:pt idx="646">
                        <c:v>6.1316666666666659</c:v>
                      </c:pt>
                      <c:pt idx="647">
                        <c:v>6.1466666666666665</c:v>
                      </c:pt>
                      <c:pt idx="648">
                        <c:v>6.15</c:v>
                      </c:pt>
                      <c:pt idx="649">
                        <c:v>6.15</c:v>
                      </c:pt>
                      <c:pt idx="650">
                        <c:v>6.15</c:v>
                      </c:pt>
                      <c:pt idx="651">
                        <c:v>6.15</c:v>
                      </c:pt>
                      <c:pt idx="652">
                        <c:v>6.1550000000000002</c:v>
                      </c:pt>
                      <c:pt idx="653">
                        <c:v>6.1866666666666665</c:v>
                      </c:pt>
                      <c:pt idx="654">
                        <c:v>6.2116666666666669</c:v>
                      </c:pt>
                      <c:pt idx="655">
                        <c:v>6.2233333333333327</c:v>
                      </c:pt>
                      <c:pt idx="656">
                        <c:v>6.2983333333333329</c:v>
                      </c:pt>
                      <c:pt idx="657">
                        <c:v>6.3083333333333336</c:v>
                      </c:pt>
                      <c:pt idx="658">
                        <c:v>6.3149999999999995</c:v>
                      </c:pt>
                      <c:pt idx="659">
                        <c:v>6.3216666666666672</c:v>
                      </c:pt>
                      <c:pt idx="660">
                        <c:v>6.3216666666666672</c:v>
                      </c:pt>
                      <c:pt idx="661">
                        <c:v>6.3216666666666672</c:v>
                      </c:pt>
                      <c:pt idx="662">
                        <c:v>6.3416666666666668</c:v>
                      </c:pt>
                      <c:pt idx="663">
                        <c:v>6.3416666666666668</c:v>
                      </c:pt>
                      <c:pt idx="664">
                        <c:v>6.3416666666666668</c:v>
                      </c:pt>
                      <c:pt idx="665">
                        <c:v>6.3666666666666663</c:v>
                      </c:pt>
                      <c:pt idx="666">
                        <c:v>6.3766666666666669</c:v>
                      </c:pt>
                      <c:pt idx="667">
                        <c:v>6.3850000000000007</c:v>
                      </c:pt>
                      <c:pt idx="668">
                        <c:v>6.3966666666666665</c:v>
                      </c:pt>
                      <c:pt idx="669">
                        <c:v>6.4300000000000006</c:v>
                      </c:pt>
                      <c:pt idx="670">
                        <c:v>6.4316666666666666</c:v>
                      </c:pt>
                      <c:pt idx="671">
                        <c:v>6.4350000000000005</c:v>
                      </c:pt>
                      <c:pt idx="672">
                        <c:v>6.4449999999999994</c:v>
                      </c:pt>
                      <c:pt idx="673">
                        <c:v>6.4649999999999999</c:v>
                      </c:pt>
                      <c:pt idx="674">
                        <c:v>6.4716666666666667</c:v>
                      </c:pt>
                      <c:pt idx="675">
                        <c:v>6.4850000000000003</c:v>
                      </c:pt>
                      <c:pt idx="676">
                        <c:v>6.5049999999999999</c:v>
                      </c:pt>
                      <c:pt idx="677">
                        <c:v>6.5166666666666666</c:v>
                      </c:pt>
                      <c:pt idx="678">
                        <c:v>6.5333333333333332</c:v>
                      </c:pt>
                      <c:pt idx="679">
                        <c:v>6.5466666666666669</c:v>
                      </c:pt>
                      <c:pt idx="680">
                        <c:v>6.5533333333333328</c:v>
                      </c:pt>
                      <c:pt idx="681">
                        <c:v>6.58</c:v>
                      </c:pt>
                      <c:pt idx="682">
                        <c:v>6.5883333333333338</c:v>
                      </c:pt>
                      <c:pt idx="683">
                        <c:v>6.5916666666666668</c:v>
                      </c:pt>
                      <c:pt idx="684">
                        <c:v>6.6066666666666665</c:v>
                      </c:pt>
                      <c:pt idx="685">
                        <c:v>6.6133333333333333</c:v>
                      </c:pt>
                      <c:pt idx="686">
                        <c:v>6.6350000000000007</c:v>
                      </c:pt>
                      <c:pt idx="687">
                        <c:v>6.6366666666666667</c:v>
                      </c:pt>
                      <c:pt idx="688">
                        <c:v>6.6366666666666667</c:v>
                      </c:pt>
                      <c:pt idx="689">
                        <c:v>6.6366666666666667</c:v>
                      </c:pt>
                      <c:pt idx="690">
                        <c:v>6.6550000000000002</c:v>
                      </c:pt>
                      <c:pt idx="691">
                        <c:v>6.6633333333333331</c:v>
                      </c:pt>
                      <c:pt idx="692">
                        <c:v>6.6633333333333331</c:v>
                      </c:pt>
                      <c:pt idx="693">
                        <c:v>6.67</c:v>
                      </c:pt>
                      <c:pt idx="694">
                        <c:v>6.6716666666666669</c:v>
                      </c:pt>
                      <c:pt idx="695">
                        <c:v>6.6716666666666669</c:v>
                      </c:pt>
                      <c:pt idx="696">
                        <c:v>6.6716666666666669</c:v>
                      </c:pt>
                      <c:pt idx="697">
                        <c:v>6.6733333333333329</c:v>
                      </c:pt>
                      <c:pt idx="698">
                        <c:v>6.6733333333333329</c:v>
                      </c:pt>
                      <c:pt idx="699">
                        <c:v>6.6733333333333329</c:v>
                      </c:pt>
                      <c:pt idx="700">
                        <c:v>6.6749999999999998</c:v>
                      </c:pt>
                      <c:pt idx="701">
                        <c:v>6.6749999999999998</c:v>
                      </c:pt>
                      <c:pt idx="702">
                        <c:v>6.6749999999999998</c:v>
                      </c:pt>
                      <c:pt idx="703">
                        <c:v>6.6833333333333336</c:v>
                      </c:pt>
                      <c:pt idx="704">
                        <c:v>6.6833333333333336</c:v>
                      </c:pt>
                      <c:pt idx="705">
                        <c:v>6.6833333333333336</c:v>
                      </c:pt>
                      <c:pt idx="706">
                        <c:v>6.6866666666666665</c:v>
                      </c:pt>
                      <c:pt idx="707">
                        <c:v>6.6866666666666665</c:v>
                      </c:pt>
                      <c:pt idx="708">
                        <c:v>6.6899999999999995</c:v>
                      </c:pt>
                      <c:pt idx="709">
                        <c:v>6.6933333333333334</c:v>
                      </c:pt>
                      <c:pt idx="710">
                        <c:v>6.6933333333333334</c:v>
                      </c:pt>
                      <c:pt idx="711">
                        <c:v>6.6966666666666672</c:v>
                      </c:pt>
                      <c:pt idx="712">
                        <c:v>6.7033333333333331</c:v>
                      </c:pt>
                      <c:pt idx="713">
                        <c:v>6.7033333333333331</c:v>
                      </c:pt>
                      <c:pt idx="714">
                        <c:v>6.73</c:v>
                      </c:pt>
                      <c:pt idx="715">
                        <c:v>6.7416666666666663</c:v>
                      </c:pt>
                      <c:pt idx="716">
                        <c:v>6.746666666666667</c:v>
                      </c:pt>
                      <c:pt idx="717">
                        <c:v>6.753333333333333</c:v>
                      </c:pt>
                      <c:pt idx="718">
                        <c:v>6.7750000000000004</c:v>
                      </c:pt>
                      <c:pt idx="719">
                        <c:v>6.7750000000000004</c:v>
                      </c:pt>
                      <c:pt idx="720">
                        <c:v>6.78</c:v>
                      </c:pt>
                      <c:pt idx="721">
                        <c:v>6.7883333333333331</c:v>
                      </c:pt>
                      <c:pt idx="722">
                        <c:v>6.83</c:v>
                      </c:pt>
                      <c:pt idx="723">
                        <c:v>6.835</c:v>
                      </c:pt>
                      <c:pt idx="724">
                        <c:v>6.8383333333333338</c:v>
                      </c:pt>
                      <c:pt idx="725">
                        <c:v>6.8483333333333327</c:v>
                      </c:pt>
                      <c:pt idx="726">
                        <c:v>6.8550000000000004</c:v>
                      </c:pt>
                      <c:pt idx="727">
                        <c:v>6.878333333333333</c:v>
                      </c:pt>
                      <c:pt idx="728">
                        <c:v>6.878333333333333</c:v>
                      </c:pt>
                      <c:pt idx="729">
                        <c:v>6.878333333333333</c:v>
                      </c:pt>
                      <c:pt idx="730">
                        <c:v>6.878333333333333</c:v>
                      </c:pt>
                      <c:pt idx="731">
                        <c:v>6.8866666666666667</c:v>
                      </c:pt>
                      <c:pt idx="732">
                        <c:v>6.8966666666666665</c:v>
                      </c:pt>
                      <c:pt idx="733">
                        <c:v>6.8983333333333325</c:v>
                      </c:pt>
                      <c:pt idx="734">
                        <c:v>6.9</c:v>
                      </c:pt>
                      <c:pt idx="735">
                        <c:v>6.9033333333333333</c:v>
                      </c:pt>
                      <c:pt idx="736">
                        <c:v>6.9233333333333329</c:v>
                      </c:pt>
                      <c:pt idx="737">
                        <c:v>6.9249999999999998</c:v>
                      </c:pt>
                      <c:pt idx="738">
                        <c:v>6.9249999999999998</c:v>
                      </c:pt>
                      <c:pt idx="739">
                        <c:v>6.9249999999999998</c:v>
                      </c:pt>
                      <c:pt idx="740">
                        <c:v>6.9249999999999998</c:v>
                      </c:pt>
                      <c:pt idx="741">
                        <c:v>6.9350000000000005</c:v>
                      </c:pt>
                      <c:pt idx="742">
                        <c:v>6.9350000000000005</c:v>
                      </c:pt>
                      <c:pt idx="743">
                        <c:v>6.9366666666666665</c:v>
                      </c:pt>
                      <c:pt idx="744">
                        <c:v>6.9533333333333331</c:v>
                      </c:pt>
                      <c:pt idx="745">
                        <c:v>6.9749999999999996</c:v>
                      </c:pt>
                      <c:pt idx="746">
                        <c:v>6.9833333333333334</c:v>
                      </c:pt>
                      <c:pt idx="747">
                        <c:v>6.9950000000000001</c:v>
                      </c:pt>
                      <c:pt idx="748">
                        <c:v>6.9950000000000001</c:v>
                      </c:pt>
                      <c:pt idx="749">
                        <c:v>6.9950000000000001</c:v>
                      </c:pt>
                      <c:pt idx="750">
                        <c:v>6.9950000000000001</c:v>
                      </c:pt>
                      <c:pt idx="751">
                        <c:v>6.9950000000000001</c:v>
                      </c:pt>
                      <c:pt idx="752">
                        <c:v>6.9950000000000001</c:v>
                      </c:pt>
                      <c:pt idx="753">
                        <c:v>6.9950000000000001</c:v>
                      </c:pt>
                      <c:pt idx="754">
                        <c:v>7.0049999999999999</c:v>
                      </c:pt>
                      <c:pt idx="755">
                        <c:v>7.0116666666666667</c:v>
                      </c:pt>
                      <c:pt idx="756">
                        <c:v>7.04</c:v>
                      </c:pt>
                      <c:pt idx="757">
                        <c:v>7.0449999999999999</c:v>
                      </c:pt>
                      <c:pt idx="758">
                        <c:v>7.0483333333333329</c:v>
                      </c:pt>
                      <c:pt idx="759">
                        <c:v>7.0883333333333338</c:v>
                      </c:pt>
                      <c:pt idx="760">
                        <c:v>7.1066666666666665</c:v>
                      </c:pt>
                      <c:pt idx="761">
                        <c:v>7.1133333333333333</c:v>
                      </c:pt>
                      <c:pt idx="762">
                        <c:v>7.12</c:v>
                      </c:pt>
                      <c:pt idx="763">
                        <c:v>7.15</c:v>
                      </c:pt>
                      <c:pt idx="764">
                        <c:v>7.1800000000000006</c:v>
                      </c:pt>
                      <c:pt idx="765">
                        <c:v>7.1800000000000006</c:v>
                      </c:pt>
                      <c:pt idx="766">
                        <c:v>7.1850000000000005</c:v>
                      </c:pt>
                      <c:pt idx="767">
                        <c:v>7.1949999999999994</c:v>
                      </c:pt>
                      <c:pt idx="768">
                        <c:v>7.1949999999999994</c:v>
                      </c:pt>
                      <c:pt idx="769">
                        <c:v>7.2116666666666669</c:v>
                      </c:pt>
                      <c:pt idx="770">
                        <c:v>7.22</c:v>
                      </c:pt>
                      <c:pt idx="771">
                        <c:v>7.2266666666666675</c:v>
                      </c:pt>
                      <c:pt idx="772">
                        <c:v>7.2366666666666664</c:v>
                      </c:pt>
                      <c:pt idx="773">
                        <c:v>7.2366666666666664</c:v>
                      </c:pt>
                      <c:pt idx="774">
                        <c:v>7.2433333333333341</c:v>
                      </c:pt>
                      <c:pt idx="775">
                        <c:v>7.2433333333333341</c:v>
                      </c:pt>
                      <c:pt idx="776">
                        <c:v>7.253333333333333</c:v>
                      </c:pt>
                      <c:pt idx="777">
                        <c:v>7.2750000000000004</c:v>
                      </c:pt>
                      <c:pt idx="778">
                        <c:v>7.2866666666666662</c:v>
                      </c:pt>
                      <c:pt idx="779">
                        <c:v>7.2883333333333331</c:v>
                      </c:pt>
                      <c:pt idx="780">
                        <c:v>7.291666666666667</c:v>
                      </c:pt>
                      <c:pt idx="781">
                        <c:v>7.2983333333333329</c:v>
                      </c:pt>
                      <c:pt idx="782">
                        <c:v>7.3083333333333336</c:v>
                      </c:pt>
                      <c:pt idx="783">
                        <c:v>7.3250000000000002</c:v>
                      </c:pt>
                      <c:pt idx="784">
                        <c:v>7.33</c:v>
                      </c:pt>
                      <c:pt idx="785">
                        <c:v>7.33</c:v>
                      </c:pt>
                      <c:pt idx="786">
                        <c:v>7.33</c:v>
                      </c:pt>
                      <c:pt idx="787">
                        <c:v>7.33</c:v>
                      </c:pt>
                      <c:pt idx="788">
                        <c:v>7.3316666666666661</c:v>
                      </c:pt>
                      <c:pt idx="789">
                        <c:v>7.34</c:v>
                      </c:pt>
                      <c:pt idx="790">
                        <c:v>7.35</c:v>
                      </c:pt>
                      <c:pt idx="791">
                        <c:v>7.3583333333333334</c:v>
                      </c:pt>
                      <c:pt idx="792">
                        <c:v>7.3616666666666664</c:v>
                      </c:pt>
                      <c:pt idx="793">
                        <c:v>7.3733333333333331</c:v>
                      </c:pt>
                      <c:pt idx="794">
                        <c:v>7.3733333333333331</c:v>
                      </c:pt>
                      <c:pt idx="795">
                        <c:v>7.3883333333333336</c:v>
                      </c:pt>
                      <c:pt idx="796">
                        <c:v>7.41</c:v>
                      </c:pt>
                      <c:pt idx="797">
                        <c:v>7.4516666666666671</c:v>
                      </c:pt>
                      <c:pt idx="798">
                        <c:v>7.4683333333333337</c:v>
                      </c:pt>
                      <c:pt idx="799">
                        <c:v>7.496666666666667</c:v>
                      </c:pt>
                      <c:pt idx="800">
                        <c:v>7.4983333333333331</c:v>
                      </c:pt>
                      <c:pt idx="801">
                        <c:v>7.5333333333333332</c:v>
                      </c:pt>
                      <c:pt idx="802">
                        <c:v>7.5433333333333339</c:v>
                      </c:pt>
                      <c:pt idx="803">
                        <c:v>7.5449999999999999</c:v>
                      </c:pt>
                      <c:pt idx="804">
                        <c:v>7.5616666666666665</c:v>
                      </c:pt>
                      <c:pt idx="805">
                        <c:v>7.5683333333333334</c:v>
                      </c:pt>
                      <c:pt idx="806">
                        <c:v>7.6050000000000004</c:v>
                      </c:pt>
                      <c:pt idx="807">
                        <c:v>7.62</c:v>
                      </c:pt>
                      <c:pt idx="808">
                        <c:v>7.6233333333333331</c:v>
                      </c:pt>
                      <c:pt idx="809">
                        <c:v>7.6333333333333337</c:v>
                      </c:pt>
                      <c:pt idx="810">
                        <c:v>7.6433333333333335</c:v>
                      </c:pt>
                      <c:pt idx="811">
                        <c:v>7.6583333333333332</c:v>
                      </c:pt>
                      <c:pt idx="812">
                        <c:v>7.6616666666666662</c:v>
                      </c:pt>
                      <c:pt idx="813">
                        <c:v>7.6683333333333339</c:v>
                      </c:pt>
                      <c:pt idx="814">
                        <c:v>7.6800000000000006</c:v>
                      </c:pt>
                      <c:pt idx="815">
                        <c:v>7.6866666666666665</c:v>
                      </c:pt>
                      <c:pt idx="816">
                        <c:v>7.7033333333333331</c:v>
                      </c:pt>
                      <c:pt idx="817">
                        <c:v>7.708333333333333</c:v>
                      </c:pt>
                      <c:pt idx="818">
                        <c:v>7.7116666666666669</c:v>
                      </c:pt>
                      <c:pt idx="819">
                        <c:v>7.72</c:v>
                      </c:pt>
                      <c:pt idx="820">
                        <c:v>7.73</c:v>
                      </c:pt>
                      <c:pt idx="821">
                        <c:v>7.73</c:v>
                      </c:pt>
                      <c:pt idx="822">
                        <c:v>7.7383333333333333</c:v>
                      </c:pt>
                      <c:pt idx="823">
                        <c:v>7.7399999999999993</c:v>
                      </c:pt>
                      <c:pt idx="824">
                        <c:v>7.7816666666666663</c:v>
                      </c:pt>
                      <c:pt idx="825">
                        <c:v>7.7933333333333339</c:v>
                      </c:pt>
                      <c:pt idx="826">
                        <c:v>7.8</c:v>
                      </c:pt>
                      <c:pt idx="827">
                        <c:v>7.8083333333333336</c:v>
                      </c:pt>
                      <c:pt idx="828">
                        <c:v>7.83</c:v>
                      </c:pt>
                      <c:pt idx="829">
                        <c:v>7.8616666666666664</c:v>
                      </c:pt>
                      <c:pt idx="830">
                        <c:v>7.8766666666666669</c:v>
                      </c:pt>
                      <c:pt idx="831">
                        <c:v>7.88</c:v>
                      </c:pt>
                      <c:pt idx="832">
                        <c:v>7.88</c:v>
                      </c:pt>
                      <c:pt idx="833">
                        <c:v>7.9083333333333332</c:v>
                      </c:pt>
                      <c:pt idx="834">
                        <c:v>7.916666666666667</c:v>
                      </c:pt>
                      <c:pt idx="835">
                        <c:v>7.9300000000000006</c:v>
                      </c:pt>
                      <c:pt idx="836">
                        <c:v>7.9533333333333331</c:v>
                      </c:pt>
                      <c:pt idx="837">
                        <c:v>7.958333333333333</c:v>
                      </c:pt>
                      <c:pt idx="838">
                        <c:v>7.9733333333333327</c:v>
                      </c:pt>
                      <c:pt idx="839">
                        <c:v>7.9833333333333334</c:v>
                      </c:pt>
                      <c:pt idx="840">
                        <c:v>7.9899999999999993</c:v>
                      </c:pt>
                      <c:pt idx="841">
                        <c:v>7.9916666666666663</c:v>
                      </c:pt>
                      <c:pt idx="842">
                        <c:v>7.9950000000000001</c:v>
                      </c:pt>
                      <c:pt idx="843">
                        <c:v>8.0083333333333329</c:v>
                      </c:pt>
                      <c:pt idx="844">
                        <c:v>8.02</c:v>
                      </c:pt>
                      <c:pt idx="845">
                        <c:v>8.0283333333333324</c:v>
                      </c:pt>
                      <c:pt idx="846">
                        <c:v>8.0516666666666676</c:v>
                      </c:pt>
                      <c:pt idx="847">
                        <c:v>8.0683333333333334</c:v>
                      </c:pt>
                      <c:pt idx="848">
                        <c:v>8.0716666666666672</c:v>
                      </c:pt>
                      <c:pt idx="849">
                        <c:v>8.1016666666666666</c:v>
                      </c:pt>
                      <c:pt idx="850">
                        <c:v>8.1166666666666671</c:v>
                      </c:pt>
                      <c:pt idx="851">
                        <c:v>8.1199999999999992</c:v>
                      </c:pt>
                      <c:pt idx="852">
                        <c:v>8.1216666666666661</c:v>
                      </c:pt>
                      <c:pt idx="853">
                        <c:v>8.16</c:v>
                      </c:pt>
                      <c:pt idx="854">
                        <c:v>8.1816666666666666</c:v>
                      </c:pt>
                      <c:pt idx="855">
                        <c:v>8.19</c:v>
                      </c:pt>
                      <c:pt idx="856">
                        <c:v>8.1999999999999993</c:v>
                      </c:pt>
                      <c:pt idx="857">
                        <c:v>8.2316666666666656</c:v>
                      </c:pt>
                      <c:pt idx="858">
                        <c:v>8.2383333333333333</c:v>
                      </c:pt>
                      <c:pt idx="859">
                        <c:v>8.2416666666666671</c:v>
                      </c:pt>
                      <c:pt idx="860">
                        <c:v>8.2716666666666665</c:v>
                      </c:pt>
                      <c:pt idx="861">
                        <c:v>8.2716666666666665</c:v>
                      </c:pt>
                      <c:pt idx="862">
                        <c:v>8.2833333333333332</c:v>
                      </c:pt>
                      <c:pt idx="863">
                        <c:v>8.2866666666666671</c:v>
                      </c:pt>
                      <c:pt idx="864">
                        <c:v>8.31</c:v>
                      </c:pt>
                      <c:pt idx="865">
                        <c:v>8.31</c:v>
                      </c:pt>
                      <c:pt idx="866">
                        <c:v>8.336666666666666</c:v>
                      </c:pt>
                      <c:pt idx="867">
                        <c:v>8.3416666666666668</c:v>
                      </c:pt>
                      <c:pt idx="868">
                        <c:v>8.3466666666666676</c:v>
                      </c:pt>
                      <c:pt idx="869">
                        <c:v>8.35</c:v>
                      </c:pt>
                      <c:pt idx="870">
                        <c:v>8.3533333333333335</c:v>
                      </c:pt>
                      <c:pt idx="871">
                        <c:v>8.3583333333333325</c:v>
                      </c:pt>
                      <c:pt idx="872">
                        <c:v>8.3899999999999988</c:v>
                      </c:pt>
                      <c:pt idx="873">
                        <c:v>8.4166666666666661</c:v>
                      </c:pt>
                      <c:pt idx="874">
                        <c:v>8.4166666666666661</c:v>
                      </c:pt>
                      <c:pt idx="875">
                        <c:v>8.4166666666666661</c:v>
                      </c:pt>
                      <c:pt idx="876">
                        <c:v>8.4166666666666661</c:v>
                      </c:pt>
                      <c:pt idx="877">
                        <c:v>8.4166666666666661</c:v>
                      </c:pt>
                      <c:pt idx="878">
                        <c:v>8.4166666666666661</c:v>
                      </c:pt>
                      <c:pt idx="879">
                        <c:v>8.4166666666666661</c:v>
                      </c:pt>
                      <c:pt idx="880">
                        <c:v>8.4166666666666661</c:v>
                      </c:pt>
                      <c:pt idx="881">
                        <c:v>8.4166666666666661</c:v>
                      </c:pt>
                      <c:pt idx="882">
                        <c:v>8.4833333333333325</c:v>
                      </c:pt>
                      <c:pt idx="883">
                        <c:v>8.4866666666666664</c:v>
                      </c:pt>
                      <c:pt idx="884">
                        <c:v>8.5183333333333344</c:v>
                      </c:pt>
                      <c:pt idx="885">
                        <c:v>8.5183333333333344</c:v>
                      </c:pt>
                      <c:pt idx="886">
                        <c:v>8.5183333333333344</c:v>
                      </c:pt>
                      <c:pt idx="887">
                        <c:v>8.5366666666666671</c:v>
                      </c:pt>
                      <c:pt idx="888">
                        <c:v>8.5783333333333349</c:v>
                      </c:pt>
                      <c:pt idx="889">
                        <c:v>8.5833333333333339</c:v>
                      </c:pt>
                      <c:pt idx="890">
                        <c:v>8.5866666666666678</c:v>
                      </c:pt>
                      <c:pt idx="891">
                        <c:v>8.6016666666666666</c:v>
                      </c:pt>
                      <c:pt idx="892">
                        <c:v>8.6183333333333341</c:v>
                      </c:pt>
                      <c:pt idx="893">
                        <c:v>8.6216666666666661</c:v>
                      </c:pt>
                      <c:pt idx="894">
                        <c:v>8.625</c:v>
                      </c:pt>
                      <c:pt idx="895">
                        <c:v>8.6333333333333329</c:v>
                      </c:pt>
                      <c:pt idx="896">
                        <c:v>8.668333333333333</c:v>
                      </c:pt>
                      <c:pt idx="897">
                        <c:v>8.6916666666666664</c:v>
                      </c:pt>
                      <c:pt idx="898">
                        <c:v>8.7133333333333329</c:v>
                      </c:pt>
                      <c:pt idx="899">
                        <c:v>8.7166666666666668</c:v>
                      </c:pt>
                      <c:pt idx="900">
                        <c:v>8.7249999999999996</c:v>
                      </c:pt>
                      <c:pt idx="901">
                        <c:v>8.7533333333333339</c:v>
                      </c:pt>
                      <c:pt idx="902">
                        <c:v>8.7566666666666659</c:v>
                      </c:pt>
                      <c:pt idx="903">
                        <c:v>8.7883333333333322</c:v>
                      </c:pt>
                      <c:pt idx="904">
                        <c:v>8.8066666666666666</c:v>
                      </c:pt>
                      <c:pt idx="905">
                        <c:v>8.8233333333333324</c:v>
                      </c:pt>
                      <c:pt idx="906">
                        <c:v>8.870000000000001</c:v>
                      </c:pt>
                      <c:pt idx="907">
                        <c:v>8.8766666666666669</c:v>
                      </c:pt>
                      <c:pt idx="908">
                        <c:v>8.879999999999999</c:v>
                      </c:pt>
                      <c:pt idx="909">
                        <c:v>8.8950000000000014</c:v>
                      </c:pt>
                      <c:pt idx="910">
                        <c:v>8.8983333333333334</c:v>
                      </c:pt>
                      <c:pt idx="911">
                        <c:v>8.8983333333333334</c:v>
                      </c:pt>
                      <c:pt idx="912">
                        <c:v>8.9166666666666661</c:v>
                      </c:pt>
                      <c:pt idx="913">
                        <c:v>8.9266666666666676</c:v>
                      </c:pt>
                      <c:pt idx="914">
                        <c:v>8.9266666666666676</c:v>
                      </c:pt>
                      <c:pt idx="915">
                        <c:v>8.93</c:v>
                      </c:pt>
                      <c:pt idx="916">
                        <c:v>8.93</c:v>
                      </c:pt>
                      <c:pt idx="917">
                        <c:v>8.9333333333333336</c:v>
                      </c:pt>
                      <c:pt idx="918">
                        <c:v>8.94</c:v>
                      </c:pt>
                      <c:pt idx="919">
                        <c:v>8.9600000000000009</c:v>
                      </c:pt>
                      <c:pt idx="920">
                        <c:v>8.9733333333333327</c:v>
                      </c:pt>
                      <c:pt idx="921">
                        <c:v>8.9783333333333335</c:v>
                      </c:pt>
                      <c:pt idx="922">
                        <c:v>8.9799999999999986</c:v>
                      </c:pt>
                      <c:pt idx="923">
                        <c:v>9.0033333333333339</c:v>
                      </c:pt>
                      <c:pt idx="924">
                        <c:v>9.01</c:v>
                      </c:pt>
                      <c:pt idx="925">
                        <c:v>9.0166666666666675</c:v>
                      </c:pt>
                      <c:pt idx="926">
                        <c:v>9.0216666666666665</c:v>
                      </c:pt>
                      <c:pt idx="927">
                        <c:v>9.0399999999999991</c:v>
                      </c:pt>
                      <c:pt idx="928">
                        <c:v>9.0416666666666661</c:v>
                      </c:pt>
                      <c:pt idx="929">
                        <c:v>9.0649999999999995</c:v>
                      </c:pt>
                      <c:pt idx="930">
                        <c:v>9.07</c:v>
                      </c:pt>
                      <c:pt idx="931">
                        <c:v>9.0850000000000009</c:v>
                      </c:pt>
                      <c:pt idx="932">
                        <c:v>9.0933333333333337</c:v>
                      </c:pt>
                      <c:pt idx="933">
                        <c:v>9.1083333333333325</c:v>
                      </c:pt>
                      <c:pt idx="934">
                        <c:v>9.1366666666666667</c:v>
                      </c:pt>
                      <c:pt idx="935">
                        <c:v>9.168333333333333</c:v>
                      </c:pt>
                      <c:pt idx="936">
                        <c:v>9.168333333333333</c:v>
                      </c:pt>
                      <c:pt idx="937">
                        <c:v>9.1783333333333346</c:v>
                      </c:pt>
                      <c:pt idx="938">
                        <c:v>9.1999999999999993</c:v>
                      </c:pt>
                      <c:pt idx="939">
                        <c:v>9.2166666666666668</c:v>
                      </c:pt>
                      <c:pt idx="940">
                        <c:v>9.2316666666666656</c:v>
                      </c:pt>
                      <c:pt idx="941">
                        <c:v>9.2633333333333319</c:v>
                      </c:pt>
                      <c:pt idx="942">
                        <c:v>9.3133333333333326</c:v>
                      </c:pt>
                      <c:pt idx="943">
                        <c:v>9.3266666666666662</c:v>
                      </c:pt>
                      <c:pt idx="944">
                        <c:v>9.331666666666667</c:v>
                      </c:pt>
                      <c:pt idx="945">
                        <c:v>9.3533333333333335</c:v>
                      </c:pt>
                      <c:pt idx="946">
                        <c:v>9.3566666666666656</c:v>
                      </c:pt>
                      <c:pt idx="947">
                        <c:v>9.3816666666666659</c:v>
                      </c:pt>
                      <c:pt idx="948">
                        <c:v>9.3883333333333319</c:v>
                      </c:pt>
                      <c:pt idx="949">
                        <c:v>9.3883333333333319</c:v>
                      </c:pt>
                      <c:pt idx="950">
                        <c:v>9.4166666666666661</c:v>
                      </c:pt>
                      <c:pt idx="951">
                        <c:v>9.43</c:v>
                      </c:pt>
                      <c:pt idx="952">
                        <c:v>9.4366666666666674</c:v>
                      </c:pt>
                      <c:pt idx="953">
                        <c:v>9.4366666666666674</c:v>
                      </c:pt>
                      <c:pt idx="954">
                        <c:v>9.4366666666666674</c:v>
                      </c:pt>
                      <c:pt idx="955">
                        <c:v>9.4366666666666674</c:v>
                      </c:pt>
                      <c:pt idx="956">
                        <c:v>9.4366666666666674</c:v>
                      </c:pt>
                      <c:pt idx="957">
                        <c:v>9.4366666666666674</c:v>
                      </c:pt>
                      <c:pt idx="958">
                        <c:v>9.4366666666666674</c:v>
                      </c:pt>
                      <c:pt idx="959">
                        <c:v>9.4366666666666674</c:v>
                      </c:pt>
                      <c:pt idx="960">
                        <c:v>9.4366666666666674</c:v>
                      </c:pt>
                      <c:pt idx="961">
                        <c:v>9.4366666666666674</c:v>
                      </c:pt>
                      <c:pt idx="962">
                        <c:v>9.4366666666666674</c:v>
                      </c:pt>
                      <c:pt idx="963">
                        <c:v>9.4383333333333326</c:v>
                      </c:pt>
                      <c:pt idx="964">
                        <c:v>9.44</c:v>
                      </c:pt>
                      <c:pt idx="965">
                        <c:v>9.4550000000000001</c:v>
                      </c:pt>
                      <c:pt idx="966">
                        <c:v>9.5</c:v>
                      </c:pt>
                      <c:pt idx="967">
                        <c:v>9.5166666666666675</c:v>
                      </c:pt>
                      <c:pt idx="968">
                        <c:v>9.5183333333333344</c:v>
                      </c:pt>
                      <c:pt idx="969">
                        <c:v>9.5183333333333344</c:v>
                      </c:pt>
                      <c:pt idx="970">
                        <c:v>9.5216666666666665</c:v>
                      </c:pt>
                      <c:pt idx="971">
                        <c:v>9.5383333333333322</c:v>
                      </c:pt>
                      <c:pt idx="972">
                        <c:v>9.5549999999999997</c:v>
                      </c:pt>
                      <c:pt idx="973">
                        <c:v>9.5549999999999997</c:v>
                      </c:pt>
                      <c:pt idx="974">
                        <c:v>9.5549999999999997</c:v>
                      </c:pt>
                      <c:pt idx="975">
                        <c:v>9.5766666666666662</c:v>
                      </c:pt>
                      <c:pt idx="976">
                        <c:v>9.5783333333333349</c:v>
                      </c:pt>
                      <c:pt idx="977">
                        <c:v>9.58</c:v>
                      </c:pt>
                      <c:pt idx="978">
                        <c:v>9.5883333333333329</c:v>
                      </c:pt>
                      <c:pt idx="979">
                        <c:v>9.5983333333333327</c:v>
                      </c:pt>
                      <c:pt idx="980">
                        <c:v>9.6216666666666661</c:v>
                      </c:pt>
                      <c:pt idx="981">
                        <c:v>9.6283333333333339</c:v>
                      </c:pt>
                      <c:pt idx="982">
                        <c:v>9.6433333333333344</c:v>
                      </c:pt>
                      <c:pt idx="983">
                        <c:v>9.6450000000000014</c:v>
                      </c:pt>
                      <c:pt idx="984">
                        <c:v>9.67</c:v>
                      </c:pt>
                      <c:pt idx="985">
                        <c:v>9.6883333333333326</c:v>
                      </c:pt>
                      <c:pt idx="986">
                        <c:v>9.6883333333333326</c:v>
                      </c:pt>
                      <c:pt idx="987">
                        <c:v>9.6883333333333326</c:v>
                      </c:pt>
                      <c:pt idx="988">
                        <c:v>9.6883333333333326</c:v>
                      </c:pt>
                      <c:pt idx="989">
                        <c:v>9.6883333333333326</c:v>
                      </c:pt>
                      <c:pt idx="990">
                        <c:v>9.6883333333333326</c:v>
                      </c:pt>
                      <c:pt idx="991">
                        <c:v>9.6999999999999993</c:v>
                      </c:pt>
                      <c:pt idx="992">
                        <c:v>9.706666666666667</c:v>
                      </c:pt>
                      <c:pt idx="993">
                        <c:v>9.706666666666667</c:v>
                      </c:pt>
                      <c:pt idx="994">
                        <c:v>9.706666666666667</c:v>
                      </c:pt>
                      <c:pt idx="995">
                        <c:v>9.706666666666667</c:v>
                      </c:pt>
                      <c:pt idx="996">
                        <c:v>9.706666666666667</c:v>
                      </c:pt>
                      <c:pt idx="997">
                        <c:v>9.706666666666667</c:v>
                      </c:pt>
                      <c:pt idx="998">
                        <c:v>9.706666666666667</c:v>
                      </c:pt>
                      <c:pt idx="999">
                        <c:v>9.706666666666667</c:v>
                      </c:pt>
                      <c:pt idx="1000">
                        <c:v>9.706666666666667</c:v>
                      </c:pt>
                      <c:pt idx="1001">
                        <c:v>9.706666666666667</c:v>
                      </c:pt>
                      <c:pt idx="1002">
                        <c:v>9.706666666666667</c:v>
                      </c:pt>
                      <c:pt idx="1003">
                        <c:v>9.706666666666667</c:v>
                      </c:pt>
                      <c:pt idx="1004">
                        <c:v>9.7083333333333339</c:v>
                      </c:pt>
                      <c:pt idx="1005">
                        <c:v>9.7233333333333327</c:v>
                      </c:pt>
                      <c:pt idx="1006">
                        <c:v>9.7233333333333327</c:v>
                      </c:pt>
                      <c:pt idx="1007">
                        <c:v>9.7233333333333327</c:v>
                      </c:pt>
                      <c:pt idx="1008">
                        <c:v>9.7233333333333327</c:v>
                      </c:pt>
                      <c:pt idx="1009">
                        <c:v>9.7233333333333327</c:v>
                      </c:pt>
                      <c:pt idx="1010">
                        <c:v>9.7233333333333327</c:v>
                      </c:pt>
                      <c:pt idx="1011">
                        <c:v>9.7333333333333325</c:v>
                      </c:pt>
                      <c:pt idx="1012">
                        <c:v>9.7483333333333331</c:v>
                      </c:pt>
                      <c:pt idx="1013">
                        <c:v>9.7533333333333339</c:v>
                      </c:pt>
                      <c:pt idx="1014">
                        <c:v>9.7566666666666659</c:v>
                      </c:pt>
                      <c:pt idx="1015">
                        <c:v>9.7583333333333329</c:v>
                      </c:pt>
                      <c:pt idx="1016">
                        <c:v>9.7666666666666675</c:v>
                      </c:pt>
                      <c:pt idx="1017">
                        <c:v>9.7799999999999994</c:v>
                      </c:pt>
                      <c:pt idx="1018">
                        <c:v>9.7883333333333322</c:v>
                      </c:pt>
                      <c:pt idx="1019">
                        <c:v>9.7899999999999991</c:v>
                      </c:pt>
                      <c:pt idx="1020">
                        <c:v>9.7899999999999991</c:v>
                      </c:pt>
                      <c:pt idx="1021">
                        <c:v>9.7916666666666661</c:v>
                      </c:pt>
                      <c:pt idx="1022">
                        <c:v>9.8149999999999995</c:v>
                      </c:pt>
                      <c:pt idx="1023">
                        <c:v>9.831666666666667</c:v>
                      </c:pt>
                      <c:pt idx="1024">
                        <c:v>9.8433333333333337</c:v>
                      </c:pt>
                      <c:pt idx="1025">
                        <c:v>9.8433333333333337</c:v>
                      </c:pt>
                      <c:pt idx="1026">
                        <c:v>9.8433333333333337</c:v>
                      </c:pt>
                      <c:pt idx="1027">
                        <c:v>9.8516666666666666</c:v>
                      </c:pt>
                      <c:pt idx="1028">
                        <c:v>9.8616666666666681</c:v>
                      </c:pt>
                      <c:pt idx="1029">
                        <c:v>9.8616666666666681</c:v>
                      </c:pt>
                      <c:pt idx="1030">
                        <c:v>9.8616666666666681</c:v>
                      </c:pt>
                      <c:pt idx="1031">
                        <c:v>9.8616666666666681</c:v>
                      </c:pt>
                      <c:pt idx="1032">
                        <c:v>9.8616666666666681</c:v>
                      </c:pt>
                      <c:pt idx="1033">
                        <c:v>9.8616666666666681</c:v>
                      </c:pt>
                      <c:pt idx="1034">
                        <c:v>9.8766666666666669</c:v>
                      </c:pt>
                      <c:pt idx="1035">
                        <c:v>9.879999999999999</c:v>
                      </c:pt>
                      <c:pt idx="1036">
                        <c:v>9.8816666666666659</c:v>
                      </c:pt>
                      <c:pt idx="1037">
                        <c:v>9.8816666666666659</c:v>
                      </c:pt>
                      <c:pt idx="1038">
                        <c:v>9.8899999999999988</c:v>
                      </c:pt>
                      <c:pt idx="1039">
                        <c:v>9.8899999999999988</c:v>
                      </c:pt>
                      <c:pt idx="1040">
                        <c:v>9.8899999999999988</c:v>
                      </c:pt>
                      <c:pt idx="1041">
                        <c:v>9.8899999999999988</c:v>
                      </c:pt>
                      <c:pt idx="1042">
                        <c:v>9.8899999999999988</c:v>
                      </c:pt>
                      <c:pt idx="1043">
                        <c:v>9.9016666666666673</c:v>
                      </c:pt>
                      <c:pt idx="1044">
                        <c:v>9.9033333333333342</c:v>
                      </c:pt>
                      <c:pt idx="1045">
                        <c:v>9.9049999999999994</c:v>
                      </c:pt>
                      <c:pt idx="1046">
                        <c:v>9.9066666666666663</c:v>
                      </c:pt>
                      <c:pt idx="1047">
                        <c:v>9.9066666666666663</c:v>
                      </c:pt>
                      <c:pt idx="1048">
                        <c:v>9.92</c:v>
                      </c:pt>
                      <c:pt idx="1049">
                        <c:v>9.9233333333333338</c:v>
                      </c:pt>
                      <c:pt idx="1050">
                        <c:v>9.9533333333333349</c:v>
                      </c:pt>
                      <c:pt idx="1051">
                        <c:v>9.9633333333333329</c:v>
                      </c:pt>
                      <c:pt idx="1052">
                        <c:v>9.9733333333333327</c:v>
                      </c:pt>
                      <c:pt idx="1053">
                        <c:v>9.9733333333333327</c:v>
                      </c:pt>
                      <c:pt idx="1054">
                        <c:v>9.9733333333333327</c:v>
                      </c:pt>
                      <c:pt idx="1055">
                        <c:v>9.9816666666666656</c:v>
                      </c:pt>
                      <c:pt idx="1056">
                        <c:v>9.9916666666666671</c:v>
                      </c:pt>
                      <c:pt idx="1057">
                        <c:v>10.004999999999999</c:v>
                      </c:pt>
                      <c:pt idx="1058">
                        <c:v>10.011666666666667</c:v>
                      </c:pt>
                      <c:pt idx="1059">
                        <c:v>10.014999999999999</c:v>
                      </c:pt>
                      <c:pt idx="1060">
                        <c:v>10.041666666666666</c:v>
                      </c:pt>
                      <c:pt idx="1061">
                        <c:v>10.041666666666666</c:v>
                      </c:pt>
                      <c:pt idx="1062">
                        <c:v>10.048333333333334</c:v>
                      </c:pt>
                      <c:pt idx="1063">
                        <c:v>10.050000000000001</c:v>
                      </c:pt>
                      <c:pt idx="1064">
                        <c:v>10.056666666666667</c:v>
                      </c:pt>
                      <c:pt idx="1065">
                        <c:v>10.071666666666665</c:v>
                      </c:pt>
                      <c:pt idx="1066">
                        <c:v>10.088333333333333</c:v>
                      </c:pt>
                      <c:pt idx="1067">
                        <c:v>10.09</c:v>
                      </c:pt>
                      <c:pt idx="1068">
                        <c:v>10.09</c:v>
                      </c:pt>
                      <c:pt idx="1069">
                        <c:v>10.103333333333333</c:v>
                      </c:pt>
                      <c:pt idx="1070">
                        <c:v>10.103333333333333</c:v>
                      </c:pt>
                      <c:pt idx="1071">
                        <c:v>10.108333333333333</c:v>
                      </c:pt>
                      <c:pt idx="1072">
                        <c:v>10.118333333333334</c:v>
                      </c:pt>
                      <c:pt idx="1073">
                        <c:v>10.126666666666667</c:v>
                      </c:pt>
                      <c:pt idx="1074">
                        <c:v>10.131666666666666</c:v>
                      </c:pt>
                      <c:pt idx="1075">
                        <c:v>10.141666666666667</c:v>
                      </c:pt>
                      <c:pt idx="1076">
                        <c:v>10.19</c:v>
                      </c:pt>
                      <c:pt idx="1077">
                        <c:v>10.193333333333333</c:v>
                      </c:pt>
                      <c:pt idx="1078">
                        <c:v>10.198333333333332</c:v>
                      </c:pt>
                      <c:pt idx="1079">
                        <c:v>10.254999999999999</c:v>
                      </c:pt>
                      <c:pt idx="1080">
                        <c:v>10.266666666666667</c:v>
                      </c:pt>
                      <c:pt idx="1081">
                        <c:v>10.271666666666667</c:v>
                      </c:pt>
                      <c:pt idx="1082">
                        <c:v>10.275</c:v>
                      </c:pt>
                      <c:pt idx="1083">
                        <c:v>10.278333333333334</c:v>
                      </c:pt>
                      <c:pt idx="1084">
                        <c:v>10.293333333333333</c:v>
                      </c:pt>
                      <c:pt idx="1085">
                        <c:v>10.305</c:v>
                      </c:pt>
                      <c:pt idx="1086">
                        <c:v>10.31</c:v>
                      </c:pt>
                      <c:pt idx="1087">
                        <c:v>10.321666666666665</c:v>
                      </c:pt>
                      <c:pt idx="1088">
                        <c:v>10.328333333333335</c:v>
                      </c:pt>
                      <c:pt idx="1089">
                        <c:v>10.331666666666667</c:v>
                      </c:pt>
                      <c:pt idx="1090">
                        <c:v>10.331666666666667</c:v>
                      </c:pt>
                      <c:pt idx="1091">
                        <c:v>10.343333333333334</c:v>
                      </c:pt>
                      <c:pt idx="1092">
                        <c:v>10.358333333333333</c:v>
                      </c:pt>
                      <c:pt idx="1093">
                        <c:v>10.368333333333334</c:v>
                      </c:pt>
                      <c:pt idx="1094">
                        <c:v>10.4</c:v>
                      </c:pt>
                      <c:pt idx="1095">
                        <c:v>10.421666666666665</c:v>
                      </c:pt>
                      <c:pt idx="1096">
                        <c:v>10.426666666666668</c:v>
                      </c:pt>
                      <c:pt idx="1097">
                        <c:v>10.438333333333333</c:v>
                      </c:pt>
                      <c:pt idx="1098">
                        <c:v>10.443333333333333</c:v>
                      </c:pt>
                      <c:pt idx="1099">
                        <c:v>10.443333333333333</c:v>
                      </c:pt>
                      <c:pt idx="1100">
                        <c:v>10.445</c:v>
                      </c:pt>
                      <c:pt idx="1101">
                        <c:v>10.455</c:v>
                      </c:pt>
                      <c:pt idx="1102">
                        <c:v>10.498333333333333</c:v>
                      </c:pt>
                      <c:pt idx="1103">
                        <c:v>10.516666666666667</c:v>
                      </c:pt>
                      <c:pt idx="1104">
                        <c:v>10.56</c:v>
                      </c:pt>
                      <c:pt idx="1105">
                        <c:v>10.57</c:v>
                      </c:pt>
                      <c:pt idx="1106">
                        <c:v>10.618333333333334</c:v>
                      </c:pt>
                      <c:pt idx="1107">
                        <c:v>10.620000000000001</c:v>
                      </c:pt>
                      <c:pt idx="1108">
                        <c:v>10.625</c:v>
                      </c:pt>
                      <c:pt idx="1109">
                        <c:v>10.651666666666667</c:v>
                      </c:pt>
                      <c:pt idx="1110">
                        <c:v>10.678333333333335</c:v>
                      </c:pt>
                      <c:pt idx="1111">
                        <c:v>10.69</c:v>
                      </c:pt>
                      <c:pt idx="1112">
                        <c:v>10.69</c:v>
                      </c:pt>
                      <c:pt idx="1113">
                        <c:v>10.7</c:v>
                      </c:pt>
                      <c:pt idx="1114">
                        <c:v>10.708333333333334</c:v>
                      </c:pt>
                      <c:pt idx="1115">
                        <c:v>10.76</c:v>
                      </c:pt>
                      <c:pt idx="1116">
                        <c:v>10.770000000000001</c:v>
                      </c:pt>
                      <c:pt idx="1117">
                        <c:v>10.78</c:v>
                      </c:pt>
                      <c:pt idx="1118">
                        <c:v>10.788333333333332</c:v>
                      </c:pt>
                      <c:pt idx="1119">
                        <c:v>10.798333333333334</c:v>
                      </c:pt>
                      <c:pt idx="1120">
                        <c:v>10.805</c:v>
                      </c:pt>
                      <c:pt idx="1121">
                        <c:v>10.808333333333334</c:v>
                      </c:pt>
                      <c:pt idx="1122">
                        <c:v>10.816666666666666</c:v>
                      </c:pt>
                      <c:pt idx="1123">
                        <c:v>10.845000000000001</c:v>
                      </c:pt>
                      <c:pt idx="1124">
                        <c:v>10.854999999999999</c:v>
                      </c:pt>
                      <c:pt idx="1125">
                        <c:v>10.856666666666666</c:v>
                      </c:pt>
                      <c:pt idx="1126">
                        <c:v>10.866666666666667</c:v>
                      </c:pt>
                      <c:pt idx="1127">
                        <c:v>10.870000000000001</c:v>
                      </c:pt>
                      <c:pt idx="1128">
                        <c:v>10.878333333333334</c:v>
                      </c:pt>
                      <c:pt idx="1129">
                        <c:v>10.9</c:v>
                      </c:pt>
                      <c:pt idx="1130">
                        <c:v>10.953333333333335</c:v>
                      </c:pt>
                      <c:pt idx="1131">
                        <c:v>10.971666666666666</c:v>
                      </c:pt>
                      <c:pt idx="1132">
                        <c:v>10.979999999999999</c:v>
                      </c:pt>
                      <c:pt idx="1133">
                        <c:v>10.993333333333334</c:v>
                      </c:pt>
                      <c:pt idx="1134">
                        <c:v>11.003333333333334</c:v>
                      </c:pt>
                      <c:pt idx="1135">
                        <c:v>11.033333333333333</c:v>
                      </c:pt>
                      <c:pt idx="1136">
                        <c:v>11.033333333333333</c:v>
                      </c:pt>
                      <c:pt idx="1137">
                        <c:v>11.038333333333332</c:v>
                      </c:pt>
                      <c:pt idx="1138">
                        <c:v>11.066666666666666</c:v>
                      </c:pt>
                      <c:pt idx="1139">
                        <c:v>11.07</c:v>
                      </c:pt>
                      <c:pt idx="1140">
                        <c:v>11.096666666666666</c:v>
                      </c:pt>
                      <c:pt idx="1141">
                        <c:v>11.108333333333333</c:v>
                      </c:pt>
                      <c:pt idx="1142">
                        <c:v>11.113333333333333</c:v>
                      </c:pt>
                      <c:pt idx="1143">
                        <c:v>11.123333333333333</c:v>
                      </c:pt>
                      <c:pt idx="1144">
                        <c:v>11.128333333333334</c:v>
                      </c:pt>
                      <c:pt idx="1145">
                        <c:v>11.143333333333334</c:v>
                      </c:pt>
                      <c:pt idx="1146">
                        <c:v>11.16</c:v>
                      </c:pt>
                      <c:pt idx="1147">
                        <c:v>11.161666666666667</c:v>
                      </c:pt>
                      <c:pt idx="1148">
                        <c:v>11.188333333333333</c:v>
                      </c:pt>
                      <c:pt idx="1149">
                        <c:v>11.195</c:v>
                      </c:pt>
                      <c:pt idx="1150">
                        <c:v>11.203333333333335</c:v>
                      </c:pt>
                      <c:pt idx="1151">
                        <c:v>11.208333333333334</c:v>
                      </c:pt>
                      <c:pt idx="1152">
                        <c:v>11.256666666666666</c:v>
                      </c:pt>
                      <c:pt idx="1153">
                        <c:v>11.26</c:v>
                      </c:pt>
                      <c:pt idx="1154">
                        <c:v>11.26</c:v>
                      </c:pt>
                      <c:pt idx="1155">
                        <c:v>11.26</c:v>
                      </c:pt>
                      <c:pt idx="1156">
                        <c:v>11.261666666666667</c:v>
                      </c:pt>
                      <c:pt idx="1157">
                        <c:v>11.263333333333332</c:v>
                      </c:pt>
                      <c:pt idx="1158">
                        <c:v>11.281666666666666</c:v>
                      </c:pt>
                      <c:pt idx="1159">
                        <c:v>11.288333333333332</c:v>
                      </c:pt>
                      <c:pt idx="1160">
                        <c:v>11.295</c:v>
                      </c:pt>
                      <c:pt idx="1161">
                        <c:v>11.3</c:v>
                      </c:pt>
                      <c:pt idx="1162">
                        <c:v>11.3</c:v>
                      </c:pt>
                      <c:pt idx="1163">
                        <c:v>11.316666666666666</c:v>
                      </c:pt>
                      <c:pt idx="1164">
                        <c:v>11.32</c:v>
                      </c:pt>
                      <c:pt idx="1165">
                        <c:v>11.326666666666666</c:v>
                      </c:pt>
                      <c:pt idx="1166">
                        <c:v>11.354999999999999</c:v>
                      </c:pt>
                      <c:pt idx="1167">
                        <c:v>11.356666666666666</c:v>
                      </c:pt>
                      <c:pt idx="1168">
                        <c:v>11.365</c:v>
                      </c:pt>
                      <c:pt idx="1169">
                        <c:v>11.365</c:v>
                      </c:pt>
                      <c:pt idx="1170">
                        <c:v>11.376666666666667</c:v>
                      </c:pt>
                      <c:pt idx="1171">
                        <c:v>11.408333333333333</c:v>
                      </c:pt>
                      <c:pt idx="1172">
                        <c:v>11.413333333333332</c:v>
                      </c:pt>
                      <c:pt idx="1173">
                        <c:v>11.425000000000001</c:v>
                      </c:pt>
                      <c:pt idx="1174">
                        <c:v>11.426666666666668</c:v>
                      </c:pt>
                      <c:pt idx="1175">
                        <c:v>11.435</c:v>
                      </c:pt>
                      <c:pt idx="1176">
                        <c:v>11.453333333333335</c:v>
                      </c:pt>
                      <c:pt idx="1177">
                        <c:v>11.46</c:v>
                      </c:pt>
                      <c:pt idx="1178">
                        <c:v>11.47</c:v>
                      </c:pt>
                      <c:pt idx="1179">
                        <c:v>11.476666666666667</c:v>
                      </c:pt>
                      <c:pt idx="1180">
                        <c:v>11.481666666666666</c:v>
                      </c:pt>
                      <c:pt idx="1181">
                        <c:v>11.481666666666666</c:v>
                      </c:pt>
                      <c:pt idx="1182">
                        <c:v>11.481666666666666</c:v>
                      </c:pt>
                      <c:pt idx="1183">
                        <c:v>11.481666666666666</c:v>
                      </c:pt>
                      <c:pt idx="1184">
                        <c:v>11.481666666666666</c:v>
                      </c:pt>
                      <c:pt idx="1185">
                        <c:v>11.481666666666666</c:v>
                      </c:pt>
                      <c:pt idx="1186">
                        <c:v>11.481666666666666</c:v>
                      </c:pt>
                      <c:pt idx="1187">
                        <c:v>11.481666666666666</c:v>
                      </c:pt>
                      <c:pt idx="1188">
                        <c:v>11.481666666666666</c:v>
                      </c:pt>
                      <c:pt idx="1189">
                        <c:v>11.481666666666666</c:v>
                      </c:pt>
                      <c:pt idx="1190">
                        <c:v>11.481666666666666</c:v>
                      </c:pt>
                      <c:pt idx="1191">
                        <c:v>11.481666666666666</c:v>
                      </c:pt>
                      <c:pt idx="1192">
                        <c:v>11.481666666666666</c:v>
                      </c:pt>
                      <c:pt idx="1193">
                        <c:v>11.481666666666666</c:v>
                      </c:pt>
                      <c:pt idx="1194">
                        <c:v>11.481666666666666</c:v>
                      </c:pt>
                      <c:pt idx="1195">
                        <c:v>11.518333333333334</c:v>
                      </c:pt>
                      <c:pt idx="1196">
                        <c:v>11.523333333333333</c:v>
                      </c:pt>
                      <c:pt idx="1197">
                        <c:v>11.531666666666666</c:v>
                      </c:pt>
                      <c:pt idx="1198">
                        <c:v>11.543333333333333</c:v>
                      </c:pt>
                      <c:pt idx="1199">
                        <c:v>11.604999999999999</c:v>
                      </c:pt>
                      <c:pt idx="1200">
                        <c:v>11.608333333333333</c:v>
                      </c:pt>
                      <c:pt idx="1201">
                        <c:v>11.628333333333334</c:v>
                      </c:pt>
                      <c:pt idx="1202">
                        <c:v>11.628333333333334</c:v>
                      </c:pt>
                      <c:pt idx="1203">
                        <c:v>11.628333333333334</c:v>
                      </c:pt>
                      <c:pt idx="1204">
                        <c:v>11.636666666666667</c:v>
                      </c:pt>
                      <c:pt idx="1205">
                        <c:v>11.646666666666667</c:v>
                      </c:pt>
                      <c:pt idx="1206">
                        <c:v>11.676666666666668</c:v>
                      </c:pt>
                      <c:pt idx="1207">
                        <c:v>11.676666666666668</c:v>
                      </c:pt>
                      <c:pt idx="1208">
                        <c:v>11.676666666666668</c:v>
                      </c:pt>
                      <c:pt idx="1209">
                        <c:v>11.676666666666668</c:v>
                      </c:pt>
                      <c:pt idx="1210">
                        <c:v>11.676666666666668</c:v>
                      </c:pt>
                      <c:pt idx="1211">
                        <c:v>11.676666666666668</c:v>
                      </c:pt>
                      <c:pt idx="1212">
                        <c:v>11.676666666666668</c:v>
                      </c:pt>
                      <c:pt idx="1213">
                        <c:v>11.68</c:v>
                      </c:pt>
                      <c:pt idx="1214">
                        <c:v>11.683333333333334</c:v>
                      </c:pt>
                      <c:pt idx="1215">
                        <c:v>11.711666666666668</c:v>
                      </c:pt>
                      <c:pt idx="1216">
                        <c:v>11.726666666666667</c:v>
                      </c:pt>
                      <c:pt idx="1217">
                        <c:v>11.731666666666666</c:v>
                      </c:pt>
                      <c:pt idx="1218">
                        <c:v>11.754999999999999</c:v>
                      </c:pt>
                      <c:pt idx="1219">
                        <c:v>11.754999999999999</c:v>
                      </c:pt>
                      <c:pt idx="1220">
                        <c:v>11.754999999999999</c:v>
                      </c:pt>
                      <c:pt idx="1221">
                        <c:v>11.76</c:v>
                      </c:pt>
                      <c:pt idx="1222">
                        <c:v>11.761666666666667</c:v>
                      </c:pt>
                      <c:pt idx="1223">
                        <c:v>11.770000000000001</c:v>
                      </c:pt>
                      <c:pt idx="1224">
                        <c:v>11.801666666666668</c:v>
                      </c:pt>
                      <c:pt idx="1225">
                        <c:v>11.821666666666665</c:v>
                      </c:pt>
                      <c:pt idx="1226">
                        <c:v>11.826666666666666</c:v>
                      </c:pt>
                      <c:pt idx="1227">
                        <c:v>11.826666666666666</c:v>
                      </c:pt>
                      <c:pt idx="1228">
                        <c:v>11.831666666666667</c:v>
                      </c:pt>
                      <c:pt idx="1229">
                        <c:v>11.845000000000001</c:v>
                      </c:pt>
                      <c:pt idx="1230">
                        <c:v>11.856666666666666</c:v>
                      </c:pt>
                      <c:pt idx="1231">
                        <c:v>11.893333333333334</c:v>
                      </c:pt>
                      <c:pt idx="1232">
                        <c:v>11.908333333333333</c:v>
                      </c:pt>
                      <c:pt idx="1233">
                        <c:v>11.955</c:v>
                      </c:pt>
                      <c:pt idx="1234">
                        <c:v>11.955</c:v>
                      </c:pt>
                      <c:pt idx="1235">
                        <c:v>11.96</c:v>
                      </c:pt>
                      <c:pt idx="1236">
                        <c:v>11.968333333333334</c:v>
                      </c:pt>
                      <c:pt idx="1237">
                        <c:v>11.996666666666666</c:v>
                      </c:pt>
                      <c:pt idx="1238">
                        <c:v>12.01</c:v>
                      </c:pt>
                      <c:pt idx="1239">
                        <c:v>12.026666666666667</c:v>
                      </c:pt>
                      <c:pt idx="1240">
                        <c:v>12.026666666666667</c:v>
                      </c:pt>
                      <c:pt idx="1241">
                        <c:v>12.026666666666667</c:v>
                      </c:pt>
                      <c:pt idx="1242">
                        <c:v>12.026666666666667</c:v>
                      </c:pt>
                      <c:pt idx="1243">
                        <c:v>12.026666666666667</c:v>
                      </c:pt>
                      <c:pt idx="1244">
                        <c:v>12.026666666666667</c:v>
                      </c:pt>
                      <c:pt idx="1245">
                        <c:v>12.026666666666667</c:v>
                      </c:pt>
                      <c:pt idx="1246">
                        <c:v>12.026666666666667</c:v>
                      </c:pt>
                      <c:pt idx="1247">
                        <c:v>12.026666666666667</c:v>
                      </c:pt>
                      <c:pt idx="1248">
                        <c:v>12.026666666666667</c:v>
                      </c:pt>
                      <c:pt idx="1249">
                        <c:v>12.026666666666667</c:v>
                      </c:pt>
                      <c:pt idx="1250">
                        <c:v>12.026666666666667</c:v>
                      </c:pt>
                      <c:pt idx="1251">
                        <c:v>12.026666666666667</c:v>
                      </c:pt>
                      <c:pt idx="1252">
                        <c:v>12.026666666666667</c:v>
                      </c:pt>
                      <c:pt idx="1253">
                        <c:v>12.026666666666667</c:v>
                      </c:pt>
                      <c:pt idx="1254">
                        <c:v>12.026666666666667</c:v>
                      </c:pt>
                      <c:pt idx="1255">
                        <c:v>12.03</c:v>
                      </c:pt>
                      <c:pt idx="1256">
                        <c:v>12.035</c:v>
                      </c:pt>
                      <c:pt idx="1257">
                        <c:v>12.035</c:v>
                      </c:pt>
                      <c:pt idx="1258">
                        <c:v>12.035</c:v>
                      </c:pt>
                      <c:pt idx="1259">
                        <c:v>12.046666666666665</c:v>
                      </c:pt>
                      <c:pt idx="1260">
                        <c:v>12.056666666666667</c:v>
                      </c:pt>
                      <c:pt idx="1261">
                        <c:v>12.083333333333334</c:v>
                      </c:pt>
                      <c:pt idx="1262">
                        <c:v>12.093333333333334</c:v>
                      </c:pt>
                      <c:pt idx="1263">
                        <c:v>12.104999999999999</c:v>
                      </c:pt>
                      <c:pt idx="1264">
                        <c:v>12.138333333333332</c:v>
                      </c:pt>
                      <c:pt idx="1265">
                        <c:v>12.183333333333334</c:v>
                      </c:pt>
                      <c:pt idx="1266">
                        <c:v>12.196666666666665</c:v>
                      </c:pt>
                      <c:pt idx="1267">
                        <c:v>12.201666666666666</c:v>
                      </c:pt>
                      <c:pt idx="1268">
                        <c:v>12.215</c:v>
                      </c:pt>
                      <c:pt idx="1269">
                        <c:v>12.228333333333333</c:v>
                      </c:pt>
                      <c:pt idx="1270">
                        <c:v>12.236666666666668</c:v>
                      </c:pt>
                      <c:pt idx="1271">
                        <c:v>12.238333333333333</c:v>
                      </c:pt>
                      <c:pt idx="1272">
                        <c:v>12.238333333333333</c:v>
                      </c:pt>
                      <c:pt idx="1273">
                        <c:v>12.266666666666667</c:v>
                      </c:pt>
                      <c:pt idx="1274">
                        <c:v>12.270000000000001</c:v>
                      </c:pt>
                      <c:pt idx="1275">
                        <c:v>12.278333333333334</c:v>
                      </c:pt>
                      <c:pt idx="1276">
                        <c:v>12.281666666666666</c:v>
                      </c:pt>
                      <c:pt idx="1277">
                        <c:v>12.281666666666666</c:v>
                      </c:pt>
                      <c:pt idx="1278">
                        <c:v>12.281666666666666</c:v>
                      </c:pt>
                      <c:pt idx="1279">
                        <c:v>12.281666666666666</c:v>
                      </c:pt>
                      <c:pt idx="1280">
                        <c:v>12.281666666666666</c:v>
                      </c:pt>
                      <c:pt idx="1281">
                        <c:v>12.318333333333333</c:v>
                      </c:pt>
                      <c:pt idx="1282">
                        <c:v>12.348333333333333</c:v>
                      </c:pt>
                      <c:pt idx="1283">
                        <c:v>12.348333333333333</c:v>
                      </c:pt>
                      <c:pt idx="1284">
                        <c:v>12.363333333333333</c:v>
                      </c:pt>
                      <c:pt idx="1285">
                        <c:v>12.385</c:v>
                      </c:pt>
                      <c:pt idx="1286">
                        <c:v>12.391666666666667</c:v>
                      </c:pt>
                      <c:pt idx="1287">
                        <c:v>12.396666666666667</c:v>
                      </c:pt>
                      <c:pt idx="1288">
                        <c:v>12.396666666666667</c:v>
                      </c:pt>
                      <c:pt idx="1289">
                        <c:v>12.435</c:v>
                      </c:pt>
                      <c:pt idx="1290">
                        <c:v>12.466666666666667</c:v>
                      </c:pt>
                      <c:pt idx="1291">
                        <c:v>12.468333333333334</c:v>
                      </c:pt>
                      <c:pt idx="1292">
                        <c:v>12.496666666666666</c:v>
                      </c:pt>
                      <c:pt idx="1293">
                        <c:v>12.51</c:v>
                      </c:pt>
                      <c:pt idx="1294">
                        <c:v>12.511666666666667</c:v>
                      </c:pt>
                      <c:pt idx="1295">
                        <c:v>12.511666666666667</c:v>
                      </c:pt>
                      <c:pt idx="1296">
                        <c:v>12.526666666666667</c:v>
                      </c:pt>
                      <c:pt idx="1297">
                        <c:v>12.526666666666667</c:v>
                      </c:pt>
                      <c:pt idx="1298">
                        <c:v>12.535</c:v>
                      </c:pt>
                      <c:pt idx="1299">
                        <c:v>12.565</c:v>
                      </c:pt>
                      <c:pt idx="1300">
                        <c:v>12.565</c:v>
                      </c:pt>
                      <c:pt idx="1301">
                        <c:v>12.566666666666666</c:v>
                      </c:pt>
                      <c:pt idx="1302">
                        <c:v>12.591666666666667</c:v>
                      </c:pt>
                      <c:pt idx="1303">
                        <c:v>12.610000000000001</c:v>
                      </c:pt>
                      <c:pt idx="1304">
                        <c:v>12.621666666666666</c:v>
                      </c:pt>
                      <c:pt idx="1305">
                        <c:v>12.621666666666666</c:v>
                      </c:pt>
                      <c:pt idx="1306">
                        <c:v>12.635</c:v>
                      </c:pt>
                      <c:pt idx="1307">
                        <c:v>12.683333333333334</c:v>
                      </c:pt>
                      <c:pt idx="1308">
                        <c:v>12.703333333333335</c:v>
                      </c:pt>
                      <c:pt idx="1309">
                        <c:v>12.708333333333334</c:v>
                      </c:pt>
                      <c:pt idx="1310">
                        <c:v>12.718333333333334</c:v>
                      </c:pt>
                      <c:pt idx="1311">
                        <c:v>12.735000000000001</c:v>
                      </c:pt>
                      <c:pt idx="1312">
                        <c:v>12.738333333333333</c:v>
                      </c:pt>
                      <c:pt idx="1313">
                        <c:v>12.753333333333334</c:v>
                      </c:pt>
                      <c:pt idx="1314">
                        <c:v>12.773333333333333</c:v>
                      </c:pt>
                      <c:pt idx="1315">
                        <c:v>12.795</c:v>
                      </c:pt>
                      <c:pt idx="1316">
                        <c:v>12.81</c:v>
                      </c:pt>
                      <c:pt idx="1317">
                        <c:v>12.81</c:v>
                      </c:pt>
                      <c:pt idx="1318">
                        <c:v>12.813333333333333</c:v>
                      </c:pt>
                      <c:pt idx="1319">
                        <c:v>12.853333333333333</c:v>
                      </c:pt>
                      <c:pt idx="1320">
                        <c:v>12.856666666666666</c:v>
                      </c:pt>
                      <c:pt idx="1321">
                        <c:v>12.871666666666666</c:v>
                      </c:pt>
                      <c:pt idx="1322">
                        <c:v>12.875</c:v>
                      </c:pt>
                      <c:pt idx="1323">
                        <c:v>12.881666666666666</c:v>
                      </c:pt>
                      <c:pt idx="1324">
                        <c:v>12.885</c:v>
                      </c:pt>
                      <c:pt idx="1325">
                        <c:v>12.886666666666667</c:v>
                      </c:pt>
                      <c:pt idx="1326">
                        <c:v>12.888333333333332</c:v>
                      </c:pt>
                      <c:pt idx="1327">
                        <c:v>12.891666666666667</c:v>
                      </c:pt>
                      <c:pt idx="1328">
                        <c:v>12.916666666666666</c:v>
                      </c:pt>
                      <c:pt idx="1329">
                        <c:v>12.935</c:v>
                      </c:pt>
                      <c:pt idx="1330">
                        <c:v>12.935</c:v>
                      </c:pt>
                      <c:pt idx="1331">
                        <c:v>12.946666666666665</c:v>
                      </c:pt>
                      <c:pt idx="1332">
                        <c:v>12.95</c:v>
                      </c:pt>
                      <c:pt idx="1333">
                        <c:v>12.953333333333335</c:v>
                      </c:pt>
                      <c:pt idx="1334">
                        <c:v>12.973333333333333</c:v>
                      </c:pt>
                      <c:pt idx="1335">
                        <c:v>12.973333333333333</c:v>
                      </c:pt>
                      <c:pt idx="1336">
                        <c:v>12.973333333333333</c:v>
                      </c:pt>
                      <c:pt idx="1337">
                        <c:v>12.978333333333333</c:v>
                      </c:pt>
                      <c:pt idx="1338">
                        <c:v>12.983333333333333</c:v>
                      </c:pt>
                      <c:pt idx="1339">
                        <c:v>13.016666666666667</c:v>
                      </c:pt>
                      <c:pt idx="1340">
                        <c:v>13.016666666666667</c:v>
                      </c:pt>
                      <c:pt idx="1341">
                        <c:v>13.023333333333333</c:v>
                      </c:pt>
                      <c:pt idx="1342">
                        <c:v>13.028333333333334</c:v>
                      </c:pt>
                      <c:pt idx="1343">
                        <c:v>13.028333333333334</c:v>
                      </c:pt>
                      <c:pt idx="1344">
                        <c:v>13.043333333333333</c:v>
                      </c:pt>
                      <c:pt idx="1345">
                        <c:v>13.056666666666667</c:v>
                      </c:pt>
                      <c:pt idx="1346">
                        <c:v>13.066666666666666</c:v>
                      </c:pt>
                      <c:pt idx="1347">
                        <c:v>13.066666666666666</c:v>
                      </c:pt>
                      <c:pt idx="1348">
                        <c:v>13.118333333333334</c:v>
                      </c:pt>
                      <c:pt idx="1349">
                        <c:v>13.133333333333333</c:v>
                      </c:pt>
                      <c:pt idx="1350">
                        <c:v>13.146666666666667</c:v>
                      </c:pt>
                      <c:pt idx="1351">
                        <c:v>13.146666666666667</c:v>
                      </c:pt>
                      <c:pt idx="1352">
                        <c:v>13.168333333333333</c:v>
                      </c:pt>
                      <c:pt idx="1353">
                        <c:v>13.186666666666667</c:v>
                      </c:pt>
                      <c:pt idx="1354">
                        <c:v>13.193333333333333</c:v>
                      </c:pt>
                      <c:pt idx="1355">
                        <c:v>13.196666666666665</c:v>
                      </c:pt>
                      <c:pt idx="1356">
                        <c:v>13.215</c:v>
                      </c:pt>
                      <c:pt idx="1357">
                        <c:v>13.229999999999999</c:v>
                      </c:pt>
                      <c:pt idx="1358">
                        <c:v>13.236666666666668</c:v>
                      </c:pt>
                      <c:pt idx="1359">
                        <c:v>13.241666666666667</c:v>
                      </c:pt>
                      <c:pt idx="1360">
                        <c:v>13.263333333333332</c:v>
                      </c:pt>
                      <c:pt idx="1361">
                        <c:v>13.263333333333332</c:v>
                      </c:pt>
                      <c:pt idx="1362">
                        <c:v>13.268333333333334</c:v>
                      </c:pt>
                      <c:pt idx="1363">
                        <c:v>13.271666666666667</c:v>
                      </c:pt>
                      <c:pt idx="1364">
                        <c:v>13.296666666666665</c:v>
                      </c:pt>
                      <c:pt idx="1365">
                        <c:v>13.3</c:v>
                      </c:pt>
                      <c:pt idx="1366">
                        <c:v>13.306666666666667</c:v>
                      </c:pt>
                      <c:pt idx="1367">
                        <c:v>13.313333333333333</c:v>
                      </c:pt>
                      <c:pt idx="1368">
                        <c:v>13.316666666666666</c:v>
                      </c:pt>
                      <c:pt idx="1369">
                        <c:v>13.328333333333335</c:v>
                      </c:pt>
                      <c:pt idx="1370">
                        <c:v>13.341666666666667</c:v>
                      </c:pt>
                      <c:pt idx="1371">
                        <c:v>13.345000000000001</c:v>
                      </c:pt>
                      <c:pt idx="1372">
                        <c:v>13.348333333333333</c:v>
                      </c:pt>
                      <c:pt idx="1373">
                        <c:v>13.35</c:v>
                      </c:pt>
                      <c:pt idx="1374">
                        <c:v>13.35</c:v>
                      </c:pt>
                      <c:pt idx="1375">
                        <c:v>13.361666666666668</c:v>
                      </c:pt>
                      <c:pt idx="1376">
                        <c:v>13.365</c:v>
                      </c:pt>
                      <c:pt idx="1377">
                        <c:v>13.391666666666667</c:v>
                      </c:pt>
                      <c:pt idx="1378">
                        <c:v>13.401666666666667</c:v>
                      </c:pt>
                      <c:pt idx="1379">
                        <c:v>13.406666666666666</c:v>
                      </c:pt>
                      <c:pt idx="1380">
                        <c:v>13.426666666666668</c:v>
                      </c:pt>
                      <c:pt idx="1381">
                        <c:v>13.428333333333335</c:v>
                      </c:pt>
                      <c:pt idx="1382">
                        <c:v>13.441666666666666</c:v>
                      </c:pt>
                      <c:pt idx="1383">
                        <c:v>13.461666666666668</c:v>
                      </c:pt>
                      <c:pt idx="1384">
                        <c:v>13.463333333333333</c:v>
                      </c:pt>
                      <c:pt idx="1385">
                        <c:v>13.463333333333333</c:v>
                      </c:pt>
                      <c:pt idx="1386">
                        <c:v>13.47</c:v>
                      </c:pt>
                      <c:pt idx="1387">
                        <c:v>13.473333333333333</c:v>
                      </c:pt>
                      <c:pt idx="1388">
                        <c:v>13.506666666666666</c:v>
                      </c:pt>
                      <c:pt idx="1389">
                        <c:v>13.506666666666666</c:v>
                      </c:pt>
                      <c:pt idx="1390">
                        <c:v>13.506666666666666</c:v>
                      </c:pt>
                      <c:pt idx="1391">
                        <c:v>13.51</c:v>
                      </c:pt>
                      <c:pt idx="1392">
                        <c:v>13.513333333333332</c:v>
                      </c:pt>
                      <c:pt idx="1393">
                        <c:v>13.523333333333333</c:v>
                      </c:pt>
                      <c:pt idx="1394">
                        <c:v>13.523333333333333</c:v>
                      </c:pt>
                      <c:pt idx="1395">
                        <c:v>13.523333333333333</c:v>
                      </c:pt>
                      <c:pt idx="1396">
                        <c:v>13.523333333333333</c:v>
                      </c:pt>
                      <c:pt idx="1397">
                        <c:v>13.523333333333333</c:v>
                      </c:pt>
                      <c:pt idx="1398">
                        <c:v>13.526666666666667</c:v>
                      </c:pt>
                      <c:pt idx="1399">
                        <c:v>13.526666666666667</c:v>
                      </c:pt>
                      <c:pt idx="1400">
                        <c:v>13.531666666666666</c:v>
                      </c:pt>
                      <c:pt idx="1401">
                        <c:v>13.536666666666667</c:v>
                      </c:pt>
                      <c:pt idx="1402">
                        <c:v>13.538333333333332</c:v>
                      </c:pt>
                      <c:pt idx="1403">
                        <c:v>13.568333333333333</c:v>
                      </c:pt>
                      <c:pt idx="1404">
                        <c:v>13.568333333333333</c:v>
                      </c:pt>
                      <c:pt idx="1405">
                        <c:v>13.568333333333333</c:v>
                      </c:pt>
                      <c:pt idx="1406">
                        <c:v>13.576666666666666</c:v>
                      </c:pt>
                      <c:pt idx="1407">
                        <c:v>13.581666666666667</c:v>
                      </c:pt>
                      <c:pt idx="1408">
                        <c:v>13.593333333333334</c:v>
                      </c:pt>
                      <c:pt idx="1409">
                        <c:v>13.593333333333334</c:v>
                      </c:pt>
                      <c:pt idx="1410">
                        <c:v>13.596666666666666</c:v>
                      </c:pt>
                      <c:pt idx="1411">
                        <c:v>13.606666666666666</c:v>
                      </c:pt>
                      <c:pt idx="1412">
                        <c:v>13.611666666666668</c:v>
                      </c:pt>
                      <c:pt idx="1413">
                        <c:v>13.618333333333334</c:v>
                      </c:pt>
                      <c:pt idx="1414">
                        <c:v>13.625</c:v>
                      </c:pt>
                      <c:pt idx="1415">
                        <c:v>13.625</c:v>
                      </c:pt>
                      <c:pt idx="1416">
                        <c:v>13.625</c:v>
                      </c:pt>
                      <c:pt idx="1417">
                        <c:v>13.625</c:v>
                      </c:pt>
                      <c:pt idx="1418">
                        <c:v>13.635</c:v>
                      </c:pt>
                      <c:pt idx="1419">
                        <c:v>13.639999999999999</c:v>
                      </c:pt>
                      <c:pt idx="1420">
                        <c:v>13.651666666666667</c:v>
                      </c:pt>
                      <c:pt idx="1421">
                        <c:v>13.654999999999999</c:v>
                      </c:pt>
                      <c:pt idx="1422">
                        <c:v>13.654999999999999</c:v>
                      </c:pt>
                      <c:pt idx="1423">
                        <c:v>13.663333333333332</c:v>
                      </c:pt>
                      <c:pt idx="1424">
                        <c:v>13.67</c:v>
                      </c:pt>
                      <c:pt idx="1425">
                        <c:v>13.685</c:v>
                      </c:pt>
                      <c:pt idx="1426">
                        <c:v>13.693333333333333</c:v>
                      </c:pt>
                      <c:pt idx="1427">
                        <c:v>13.728333333333333</c:v>
                      </c:pt>
                      <c:pt idx="1428">
                        <c:v>13.731666666666666</c:v>
                      </c:pt>
                      <c:pt idx="1429">
                        <c:v>13.758333333333333</c:v>
                      </c:pt>
                      <c:pt idx="1430">
                        <c:v>13.761666666666667</c:v>
                      </c:pt>
                      <c:pt idx="1431">
                        <c:v>13.763333333333332</c:v>
                      </c:pt>
                      <c:pt idx="1432">
                        <c:v>13.775</c:v>
                      </c:pt>
                      <c:pt idx="1433">
                        <c:v>13.778333333333334</c:v>
                      </c:pt>
                      <c:pt idx="1434">
                        <c:v>13.79</c:v>
                      </c:pt>
                      <c:pt idx="1435">
                        <c:v>13.806666666666667</c:v>
                      </c:pt>
                      <c:pt idx="1436">
                        <c:v>13.806666666666667</c:v>
                      </c:pt>
                      <c:pt idx="1437">
                        <c:v>13.811666666666667</c:v>
                      </c:pt>
                      <c:pt idx="1438">
                        <c:v>13.833333333333334</c:v>
                      </c:pt>
                      <c:pt idx="1439">
                        <c:v>13.848333333333333</c:v>
                      </c:pt>
                      <c:pt idx="1440">
                        <c:v>13.853333333333333</c:v>
                      </c:pt>
                      <c:pt idx="1441">
                        <c:v>13.856666666666666</c:v>
                      </c:pt>
                      <c:pt idx="1442">
                        <c:v>13.879999999999999</c:v>
                      </c:pt>
                      <c:pt idx="1443">
                        <c:v>13.914999999999999</c:v>
                      </c:pt>
                      <c:pt idx="1444">
                        <c:v>13.94</c:v>
                      </c:pt>
                      <c:pt idx="1445">
                        <c:v>13.963333333333333</c:v>
                      </c:pt>
                      <c:pt idx="1446">
                        <c:v>13.963333333333333</c:v>
                      </c:pt>
                      <c:pt idx="1447">
                        <c:v>13.979999999999999</c:v>
                      </c:pt>
                      <c:pt idx="1448">
                        <c:v>13.979999999999999</c:v>
                      </c:pt>
                      <c:pt idx="1449">
                        <c:v>13.983333333333333</c:v>
                      </c:pt>
                      <c:pt idx="1450">
                        <c:v>14.003333333333334</c:v>
                      </c:pt>
                      <c:pt idx="1451">
                        <c:v>14.003333333333334</c:v>
                      </c:pt>
                      <c:pt idx="1452">
                        <c:v>14.011666666666667</c:v>
                      </c:pt>
                      <c:pt idx="1453">
                        <c:v>14.013333333333332</c:v>
                      </c:pt>
                      <c:pt idx="1454">
                        <c:v>14.025</c:v>
                      </c:pt>
                      <c:pt idx="1455">
                        <c:v>14.046666666666665</c:v>
                      </c:pt>
                      <c:pt idx="1456">
                        <c:v>14.058333333333334</c:v>
                      </c:pt>
                      <c:pt idx="1457">
                        <c:v>14.061666666666667</c:v>
                      </c:pt>
                      <c:pt idx="1458">
                        <c:v>14.061666666666667</c:v>
                      </c:pt>
                      <c:pt idx="1459">
                        <c:v>14.066666666666666</c:v>
                      </c:pt>
                      <c:pt idx="1460">
                        <c:v>14.071666666666665</c:v>
                      </c:pt>
                      <c:pt idx="1461">
                        <c:v>14.093333333333334</c:v>
                      </c:pt>
                      <c:pt idx="1462">
                        <c:v>14.096666666666666</c:v>
                      </c:pt>
                      <c:pt idx="1463">
                        <c:v>14.104999999999999</c:v>
                      </c:pt>
                      <c:pt idx="1464">
                        <c:v>14.118333333333334</c:v>
                      </c:pt>
                      <c:pt idx="1465">
                        <c:v>14.15</c:v>
                      </c:pt>
                      <c:pt idx="1466">
                        <c:v>14.15</c:v>
                      </c:pt>
                      <c:pt idx="1467">
                        <c:v>14.15</c:v>
                      </c:pt>
                      <c:pt idx="1468">
                        <c:v>14.153333333333334</c:v>
                      </c:pt>
                      <c:pt idx="1469">
                        <c:v>14.161666666666667</c:v>
                      </c:pt>
                      <c:pt idx="1470">
                        <c:v>14.173333333333334</c:v>
                      </c:pt>
                      <c:pt idx="1471">
                        <c:v>14.173333333333334</c:v>
                      </c:pt>
                      <c:pt idx="1472">
                        <c:v>14.176666666666668</c:v>
                      </c:pt>
                      <c:pt idx="1473">
                        <c:v>14.223333333333333</c:v>
                      </c:pt>
                      <c:pt idx="1474">
                        <c:v>14.261666666666667</c:v>
                      </c:pt>
                      <c:pt idx="1475">
                        <c:v>14.263333333333332</c:v>
                      </c:pt>
                      <c:pt idx="1476">
                        <c:v>14.264999999999999</c:v>
                      </c:pt>
                      <c:pt idx="1477">
                        <c:v>14.270000000000001</c:v>
                      </c:pt>
                      <c:pt idx="1478">
                        <c:v>14.286666666666667</c:v>
                      </c:pt>
                      <c:pt idx="1479">
                        <c:v>14.301666666666668</c:v>
                      </c:pt>
                      <c:pt idx="1480">
                        <c:v>14.305</c:v>
                      </c:pt>
                      <c:pt idx="1481">
                        <c:v>14.305</c:v>
                      </c:pt>
                      <c:pt idx="1482">
                        <c:v>14.305</c:v>
                      </c:pt>
                      <c:pt idx="1483">
                        <c:v>14.308333333333334</c:v>
                      </c:pt>
                      <c:pt idx="1484">
                        <c:v>14.315</c:v>
                      </c:pt>
                      <c:pt idx="1485">
                        <c:v>14.331666666666667</c:v>
                      </c:pt>
                      <c:pt idx="1486">
                        <c:v>14.336666666666668</c:v>
                      </c:pt>
                      <c:pt idx="1487">
                        <c:v>14.345000000000001</c:v>
                      </c:pt>
                      <c:pt idx="1488">
                        <c:v>14.386666666666667</c:v>
                      </c:pt>
                      <c:pt idx="1489">
                        <c:v>14.386666666666667</c:v>
                      </c:pt>
                      <c:pt idx="1490">
                        <c:v>14.416666666666666</c:v>
                      </c:pt>
                      <c:pt idx="1491">
                        <c:v>14.416666666666666</c:v>
                      </c:pt>
                      <c:pt idx="1492">
                        <c:v>14.418333333333333</c:v>
                      </c:pt>
                      <c:pt idx="1493">
                        <c:v>14.426666666666668</c:v>
                      </c:pt>
                      <c:pt idx="1494">
                        <c:v>14.426666666666668</c:v>
                      </c:pt>
                      <c:pt idx="1495">
                        <c:v>14.426666666666668</c:v>
                      </c:pt>
                      <c:pt idx="1496">
                        <c:v>14.426666666666668</c:v>
                      </c:pt>
                      <c:pt idx="1497">
                        <c:v>14.426666666666668</c:v>
                      </c:pt>
                      <c:pt idx="1498">
                        <c:v>14.426666666666668</c:v>
                      </c:pt>
                      <c:pt idx="1499">
                        <c:v>14.441666666666666</c:v>
                      </c:pt>
                      <c:pt idx="1500">
                        <c:v>14.461666666666668</c:v>
                      </c:pt>
                      <c:pt idx="1501">
                        <c:v>14.463333333333333</c:v>
                      </c:pt>
                      <c:pt idx="1502">
                        <c:v>14.468333333333334</c:v>
                      </c:pt>
                      <c:pt idx="1503">
                        <c:v>14.473333333333333</c:v>
                      </c:pt>
                      <c:pt idx="1504">
                        <c:v>14.483333333333333</c:v>
                      </c:pt>
                      <c:pt idx="1505">
                        <c:v>14.504999999999999</c:v>
                      </c:pt>
                      <c:pt idx="1506">
                        <c:v>14.508333333333333</c:v>
                      </c:pt>
                      <c:pt idx="1507">
                        <c:v>14.508333333333333</c:v>
                      </c:pt>
                      <c:pt idx="1508">
                        <c:v>14.508333333333333</c:v>
                      </c:pt>
                      <c:pt idx="1509">
                        <c:v>14.508333333333333</c:v>
                      </c:pt>
                      <c:pt idx="1510">
                        <c:v>14.508333333333333</c:v>
                      </c:pt>
                      <c:pt idx="1511">
                        <c:v>14.533333333333333</c:v>
                      </c:pt>
                      <c:pt idx="1512">
                        <c:v>14.538333333333332</c:v>
                      </c:pt>
                      <c:pt idx="1513">
                        <c:v>14.543333333333333</c:v>
                      </c:pt>
                      <c:pt idx="1514">
                        <c:v>14.546666666666665</c:v>
                      </c:pt>
                      <c:pt idx="1515">
                        <c:v>14.546666666666665</c:v>
                      </c:pt>
                      <c:pt idx="1516">
                        <c:v>14.556666666666667</c:v>
                      </c:pt>
                      <c:pt idx="1517">
                        <c:v>14.556666666666667</c:v>
                      </c:pt>
                      <c:pt idx="1518">
                        <c:v>14.586666666666668</c:v>
                      </c:pt>
                      <c:pt idx="1519">
                        <c:v>14.593333333333334</c:v>
                      </c:pt>
                      <c:pt idx="1520">
                        <c:v>14.604999999999999</c:v>
                      </c:pt>
                      <c:pt idx="1521">
                        <c:v>14.628333333333334</c:v>
                      </c:pt>
                      <c:pt idx="1522">
                        <c:v>14.639999999999999</c:v>
                      </c:pt>
                      <c:pt idx="1523">
                        <c:v>14.646666666666667</c:v>
                      </c:pt>
                      <c:pt idx="1524">
                        <c:v>14.671666666666665</c:v>
                      </c:pt>
                      <c:pt idx="1525">
                        <c:v>14.69</c:v>
                      </c:pt>
                      <c:pt idx="1526">
                        <c:v>14.701666666666666</c:v>
                      </c:pt>
                      <c:pt idx="1527">
                        <c:v>14.723333333333333</c:v>
                      </c:pt>
                      <c:pt idx="1528">
                        <c:v>14.729999999999999</c:v>
                      </c:pt>
                      <c:pt idx="1529">
                        <c:v>14.751666666666667</c:v>
                      </c:pt>
                      <c:pt idx="1530">
                        <c:v>14.76</c:v>
                      </c:pt>
                      <c:pt idx="1531">
                        <c:v>14.773333333333333</c:v>
                      </c:pt>
                      <c:pt idx="1532">
                        <c:v>14.803333333333335</c:v>
                      </c:pt>
                      <c:pt idx="1533">
                        <c:v>14.811666666666667</c:v>
                      </c:pt>
                      <c:pt idx="1534">
                        <c:v>14.813333333333333</c:v>
                      </c:pt>
                      <c:pt idx="1535">
                        <c:v>14.828333333333335</c:v>
                      </c:pt>
                      <c:pt idx="1536">
                        <c:v>14.83</c:v>
                      </c:pt>
                      <c:pt idx="1537">
                        <c:v>14.838333333333333</c:v>
                      </c:pt>
                      <c:pt idx="1538">
                        <c:v>14.843333333333334</c:v>
                      </c:pt>
                      <c:pt idx="1539">
                        <c:v>14.858333333333333</c:v>
                      </c:pt>
                      <c:pt idx="1540">
                        <c:v>14.858333333333333</c:v>
                      </c:pt>
                      <c:pt idx="1541">
                        <c:v>14.858333333333333</c:v>
                      </c:pt>
                      <c:pt idx="1542">
                        <c:v>14.858333333333333</c:v>
                      </c:pt>
                      <c:pt idx="1543">
                        <c:v>14.860000000000001</c:v>
                      </c:pt>
                      <c:pt idx="1544">
                        <c:v>14.863333333333333</c:v>
                      </c:pt>
                      <c:pt idx="1545">
                        <c:v>14.881666666666666</c:v>
                      </c:pt>
                      <c:pt idx="1546">
                        <c:v>14.9</c:v>
                      </c:pt>
                      <c:pt idx="1547">
                        <c:v>14.901666666666667</c:v>
                      </c:pt>
                      <c:pt idx="1548">
                        <c:v>14.91</c:v>
                      </c:pt>
                      <c:pt idx="1549">
                        <c:v>14.921666666666665</c:v>
                      </c:pt>
                      <c:pt idx="1550">
                        <c:v>14.933333333333334</c:v>
                      </c:pt>
                      <c:pt idx="1551">
                        <c:v>14.933333333333334</c:v>
                      </c:pt>
                      <c:pt idx="1552">
                        <c:v>14.94</c:v>
                      </c:pt>
                      <c:pt idx="1553">
                        <c:v>14.943333333333333</c:v>
                      </c:pt>
                      <c:pt idx="1554">
                        <c:v>14.953333333333335</c:v>
                      </c:pt>
                      <c:pt idx="1555">
                        <c:v>14.958333333333334</c:v>
                      </c:pt>
                      <c:pt idx="1556">
                        <c:v>14.99</c:v>
                      </c:pt>
                      <c:pt idx="1557">
                        <c:v>15.004999999999999</c:v>
                      </c:pt>
                      <c:pt idx="1558">
                        <c:v>15.01</c:v>
                      </c:pt>
                      <c:pt idx="1559">
                        <c:v>15.036666666666667</c:v>
                      </c:pt>
                      <c:pt idx="1560">
                        <c:v>15.04</c:v>
                      </c:pt>
                      <c:pt idx="1561">
                        <c:v>15.04</c:v>
                      </c:pt>
                      <c:pt idx="1562">
                        <c:v>15.05</c:v>
                      </c:pt>
                      <c:pt idx="1563">
                        <c:v>15.076666666666666</c:v>
                      </c:pt>
                      <c:pt idx="1564">
                        <c:v>15.081666666666667</c:v>
                      </c:pt>
                      <c:pt idx="1565">
                        <c:v>15.091666666666667</c:v>
                      </c:pt>
                      <c:pt idx="1566">
                        <c:v>15.129999999999999</c:v>
                      </c:pt>
                      <c:pt idx="1567">
                        <c:v>15.139999999999999</c:v>
                      </c:pt>
                      <c:pt idx="1568">
                        <c:v>15.143333333333334</c:v>
                      </c:pt>
                      <c:pt idx="1569">
                        <c:v>15.151666666666667</c:v>
                      </c:pt>
                      <c:pt idx="1570">
                        <c:v>15.154999999999999</c:v>
                      </c:pt>
                      <c:pt idx="1571">
                        <c:v>15.17</c:v>
                      </c:pt>
                      <c:pt idx="1572">
                        <c:v>15.181666666666667</c:v>
                      </c:pt>
                      <c:pt idx="1573">
                        <c:v>15.2</c:v>
                      </c:pt>
                      <c:pt idx="1574">
                        <c:v>15.2</c:v>
                      </c:pt>
                      <c:pt idx="1575">
                        <c:v>15.208333333333334</c:v>
                      </c:pt>
                      <c:pt idx="1576">
                        <c:v>15.211666666666668</c:v>
                      </c:pt>
                      <c:pt idx="1577">
                        <c:v>15.215</c:v>
                      </c:pt>
                      <c:pt idx="1578">
                        <c:v>15.218333333333334</c:v>
                      </c:pt>
                      <c:pt idx="1579">
                        <c:v>15.225</c:v>
                      </c:pt>
                      <c:pt idx="1580">
                        <c:v>15.271666666666667</c:v>
                      </c:pt>
                      <c:pt idx="1581">
                        <c:v>15.276666666666667</c:v>
                      </c:pt>
                      <c:pt idx="1582">
                        <c:v>15.28</c:v>
                      </c:pt>
                      <c:pt idx="1583">
                        <c:v>15.3</c:v>
                      </c:pt>
                      <c:pt idx="1584">
                        <c:v>15.3</c:v>
                      </c:pt>
                      <c:pt idx="1585">
                        <c:v>15.31</c:v>
                      </c:pt>
                      <c:pt idx="1586">
                        <c:v>15.316666666666666</c:v>
                      </c:pt>
                      <c:pt idx="1587">
                        <c:v>15.348333333333333</c:v>
                      </c:pt>
                      <c:pt idx="1588">
                        <c:v>15.360000000000001</c:v>
                      </c:pt>
                      <c:pt idx="1589">
                        <c:v>15.376666666666667</c:v>
                      </c:pt>
                      <c:pt idx="1590">
                        <c:v>15.378333333333334</c:v>
                      </c:pt>
                      <c:pt idx="1591">
                        <c:v>15.396666666666667</c:v>
                      </c:pt>
                      <c:pt idx="1592">
                        <c:v>15.404999999999999</c:v>
                      </c:pt>
                      <c:pt idx="1593">
                        <c:v>15.406666666666666</c:v>
                      </c:pt>
                      <c:pt idx="1594">
                        <c:v>15.41</c:v>
                      </c:pt>
                      <c:pt idx="1595">
                        <c:v>15.41</c:v>
                      </c:pt>
                      <c:pt idx="1596">
                        <c:v>15.414999999999999</c:v>
                      </c:pt>
                      <c:pt idx="1597">
                        <c:v>15.45</c:v>
                      </c:pt>
                      <c:pt idx="1598">
                        <c:v>15.47</c:v>
                      </c:pt>
                      <c:pt idx="1599">
                        <c:v>15.473333333333333</c:v>
                      </c:pt>
                      <c:pt idx="1600">
                        <c:v>15.483333333333333</c:v>
                      </c:pt>
                      <c:pt idx="1601">
                        <c:v>15.498333333333333</c:v>
                      </c:pt>
                      <c:pt idx="1602">
                        <c:v>15.511666666666667</c:v>
                      </c:pt>
                      <c:pt idx="1603">
                        <c:v>15.518333333333334</c:v>
                      </c:pt>
                      <c:pt idx="1604">
                        <c:v>15.518333333333334</c:v>
                      </c:pt>
                      <c:pt idx="1605">
                        <c:v>15.520000000000001</c:v>
                      </c:pt>
                      <c:pt idx="1606">
                        <c:v>15.553333333333335</c:v>
                      </c:pt>
                      <c:pt idx="1607">
                        <c:v>15.565</c:v>
                      </c:pt>
                      <c:pt idx="1608">
                        <c:v>15.574999999999999</c:v>
                      </c:pt>
                      <c:pt idx="1609">
                        <c:v>15.59</c:v>
                      </c:pt>
                      <c:pt idx="1610">
                        <c:v>15.59</c:v>
                      </c:pt>
                      <c:pt idx="1611">
                        <c:v>15.59</c:v>
                      </c:pt>
                      <c:pt idx="1612">
                        <c:v>15.598333333333333</c:v>
                      </c:pt>
                      <c:pt idx="1613">
                        <c:v>15.645000000000001</c:v>
                      </c:pt>
                      <c:pt idx="1614">
                        <c:v>15.671666666666665</c:v>
                      </c:pt>
                      <c:pt idx="1615">
                        <c:v>15.723333333333333</c:v>
                      </c:pt>
                      <c:pt idx="1616">
                        <c:v>15.738333333333333</c:v>
                      </c:pt>
                      <c:pt idx="1617">
                        <c:v>15.75</c:v>
                      </c:pt>
                      <c:pt idx="1618">
                        <c:v>15.778333333333334</c:v>
                      </c:pt>
                      <c:pt idx="1619">
                        <c:v>15.798333333333334</c:v>
                      </c:pt>
                      <c:pt idx="1620">
                        <c:v>15.805</c:v>
                      </c:pt>
                      <c:pt idx="1621">
                        <c:v>15.81</c:v>
                      </c:pt>
                      <c:pt idx="1622">
                        <c:v>15.811666666666667</c:v>
                      </c:pt>
                      <c:pt idx="1623">
                        <c:v>15.841666666666667</c:v>
                      </c:pt>
                      <c:pt idx="1624">
                        <c:v>15.846666666666666</c:v>
                      </c:pt>
                      <c:pt idx="1625">
                        <c:v>15.848333333333333</c:v>
                      </c:pt>
                      <c:pt idx="1626">
                        <c:v>15.868333333333334</c:v>
                      </c:pt>
                      <c:pt idx="1627">
                        <c:v>15.870000000000001</c:v>
                      </c:pt>
                      <c:pt idx="1628">
                        <c:v>15.870000000000001</c:v>
                      </c:pt>
                      <c:pt idx="1629">
                        <c:v>15.870000000000001</c:v>
                      </c:pt>
                      <c:pt idx="1630">
                        <c:v>15.870000000000001</c:v>
                      </c:pt>
                      <c:pt idx="1631">
                        <c:v>15.879999999999999</c:v>
                      </c:pt>
                      <c:pt idx="1632">
                        <c:v>15.881666666666666</c:v>
                      </c:pt>
                      <c:pt idx="1633">
                        <c:v>15.885</c:v>
                      </c:pt>
                      <c:pt idx="1634">
                        <c:v>15.895000000000001</c:v>
                      </c:pt>
                      <c:pt idx="1635">
                        <c:v>15.896666666666667</c:v>
                      </c:pt>
                      <c:pt idx="1636">
                        <c:v>15.93</c:v>
                      </c:pt>
                      <c:pt idx="1637">
                        <c:v>15.93</c:v>
                      </c:pt>
                      <c:pt idx="1638">
                        <c:v>15.93</c:v>
                      </c:pt>
                      <c:pt idx="1639">
                        <c:v>15.93</c:v>
                      </c:pt>
                      <c:pt idx="1640">
                        <c:v>15.931666666666667</c:v>
                      </c:pt>
                      <c:pt idx="1641">
                        <c:v>15.966666666666667</c:v>
                      </c:pt>
                      <c:pt idx="1642">
                        <c:v>15.976666666666667</c:v>
                      </c:pt>
                      <c:pt idx="1643">
                        <c:v>15.991666666666667</c:v>
                      </c:pt>
                      <c:pt idx="1644">
                        <c:v>16.010000000000002</c:v>
                      </c:pt>
                      <c:pt idx="1645">
                        <c:v>16.010000000000002</c:v>
                      </c:pt>
                      <c:pt idx="1646">
                        <c:v>16.013333333333332</c:v>
                      </c:pt>
                      <c:pt idx="1647">
                        <c:v>16.02</c:v>
                      </c:pt>
                      <c:pt idx="1648">
                        <c:v>16.02</c:v>
                      </c:pt>
                      <c:pt idx="1649">
                        <c:v>16.043333333333333</c:v>
                      </c:pt>
                      <c:pt idx="1650">
                        <c:v>16.045000000000002</c:v>
                      </c:pt>
                      <c:pt idx="1651">
                        <c:v>16.056666666666665</c:v>
                      </c:pt>
                      <c:pt idx="1652">
                        <c:v>16.056666666666665</c:v>
                      </c:pt>
                      <c:pt idx="1653">
                        <c:v>16.056666666666665</c:v>
                      </c:pt>
                      <c:pt idx="1654">
                        <c:v>16.059999999999999</c:v>
                      </c:pt>
                      <c:pt idx="1655">
                        <c:v>16.074999999999999</c:v>
                      </c:pt>
                      <c:pt idx="1656">
                        <c:v>16.093333333333334</c:v>
                      </c:pt>
                      <c:pt idx="1657">
                        <c:v>16.093333333333334</c:v>
                      </c:pt>
                      <c:pt idx="1658">
                        <c:v>16.093333333333334</c:v>
                      </c:pt>
                      <c:pt idx="1659">
                        <c:v>16.096666666666668</c:v>
                      </c:pt>
                      <c:pt idx="1660">
                        <c:v>16.121666666666666</c:v>
                      </c:pt>
                      <c:pt idx="1661">
                        <c:v>16.131666666666668</c:v>
                      </c:pt>
                      <c:pt idx="1662">
                        <c:v>16.151666666666667</c:v>
                      </c:pt>
                      <c:pt idx="1663">
                        <c:v>16.153333333333332</c:v>
                      </c:pt>
                      <c:pt idx="1664">
                        <c:v>16.156666666666666</c:v>
                      </c:pt>
                      <c:pt idx="1665">
                        <c:v>16.188333333333333</c:v>
                      </c:pt>
                      <c:pt idx="1666">
                        <c:v>16.196666666666665</c:v>
                      </c:pt>
                      <c:pt idx="1667">
                        <c:v>16.213333333333331</c:v>
                      </c:pt>
                      <c:pt idx="1668">
                        <c:v>16.234999999999999</c:v>
                      </c:pt>
                      <c:pt idx="1669">
                        <c:v>16.239999999999998</c:v>
                      </c:pt>
                      <c:pt idx="1670">
                        <c:v>16.239999999999998</c:v>
                      </c:pt>
                      <c:pt idx="1671">
                        <c:v>16.239999999999998</c:v>
                      </c:pt>
                      <c:pt idx="1672">
                        <c:v>16.245000000000001</c:v>
                      </c:pt>
                      <c:pt idx="1673">
                        <c:v>16.245000000000001</c:v>
                      </c:pt>
                      <c:pt idx="1674">
                        <c:v>16.268333333333334</c:v>
                      </c:pt>
                      <c:pt idx="1675">
                        <c:v>16.29</c:v>
                      </c:pt>
                      <c:pt idx="1676">
                        <c:v>16.329999999999998</c:v>
                      </c:pt>
                      <c:pt idx="1677">
                        <c:v>16.346666666666668</c:v>
                      </c:pt>
                      <c:pt idx="1678">
                        <c:v>16.36</c:v>
                      </c:pt>
                      <c:pt idx="1679">
                        <c:v>16.368333333333332</c:v>
                      </c:pt>
                      <c:pt idx="1680">
                        <c:v>16.396666666666665</c:v>
                      </c:pt>
                      <c:pt idx="1681">
                        <c:v>16.41</c:v>
                      </c:pt>
                      <c:pt idx="1682">
                        <c:v>16.441666666666666</c:v>
                      </c:pt>
                      <c:pt idx="1683">
                        <c:v>16.45</c:v>
                      </c:pt>
                      <c:pt idx="1684">
                        <c:v>16.463333333333331</c:v>
                      </c:pt>
                      <c:pt idx="1685">
                        <c:v>16.470000000000002</c:v>
                      </c:pt>
                      <c:pt idx="1686">
                        <c:v>16.473333333333333</c:v>
                      </c:pt>
                      <c:pt idx="1687">
                        <c:v>16.475000000000001</c:v>
                      </c:pt>
                      <c:pt idx="1688">
                        <c:v>16.486666666666668</c:v>
                      </c:pt>
                      <c:pt idx="1689">
                        <c:v>16.493333333333332</c:v>
                      </c:pt>
                      <c:pt idx="1690">
                        <c:v>16.508333333333333</c:v>
                      </c:pt>
                      <c:pt idx="1691">
                        <c:v>16.511666666666667</c:v>
                      </c:pt>
                      <c:pt idx="1692">
                        <c:v>16.518333333333334</c:v>
                      </c:pt>
                      <c:pt idx="1693">
                        <c:v>16.526666666666667</c:v>
                      </c:pt>
                      <c:pt idx="1694">
                        <c:v>16.528333333333332</c:v>
                      </c:pt>
                      <c:pt idx="1695">
                        <c:v>16.538333333333334</c:v>
                      </c:pt>
                      <c:pt idx="1696">
                        <c:v>16.538333333333334</c:v>
                      </c:pt>
                      <c:pt idx="1697">
                        <c:v>16.538333333333334</c:v>
                      </c:pt>
                      <c:pt idx="1698">
                        <c:v>16.55</c:v>
                      </c:pt>
                      <c:pt idx="1699">
                        <c:v>16.571666666666665</c:v>
                      </c:pt>
                      <c:pt idx="1700">
                        <c:v>16.571666666666665</c:v>
                      </c:pt>
                      <c:pt idx="1701">
                        <c:v>16.571666666666665</c:v>
                      </c:pt>
                      <c:pt idx="1702">
                        <c:v>16.586666666666666</c:v>
                      </c:pt>
                      <c:pt idx="1703">
                        <c:v>16.586666666666666</c:v>
                      </c:pt>
                      <c:pt idx="1704">
                        <c:v>16.598333333333333</c:v>
                      </c:pt>
                      <c:pt idx="1705">
                        <c:v>16.598333333333333</c:v>
                      </c:pt>
                      <c:pt idx="1706">
                        <c:v>16.598333333333333</c:v>
                      </c:pt>
                      <c:pt idx="1707">
                        <c:v>16.598333333333333</c:v>
                      </c:pt>
                      <c:pt idx="1708">
                        <c:v>16.598333333333333</c:v>
                      </c:pt>
                      <c:pt idx="1709">
                        <c:v>16.598333333333333</c:v>
                      </c:pt>
                      <c:pt idx="1710">
                        <c:v>16.601666666666667</c:v>
                      </c:pt>
                      <c:pt idx="1711">
                        <c:v>16.63</c:v>
                      </c:pt>
                      <c:pt idx="1712">
                        <c:v>16.638333333333332</c:v>
                      </c:pt>
                      <c:pt idx="1713">
                        <c:v>16.661666666666669</c:v>
                      </c:pt>
                      <c:pt idx="1714">
                        <c:v>16.673333333333332</c:v>
                      </c:pt>
                      <c:pt idx="1715">
                        <c:v>16.681666666666665</c:v>
                      </c:pt>
                      <c:pt idx="1716">
                        <c:v>16.684999999999999</c:v>
                      </c:pt>
                      <c:pt idx="1717">
                        <c:v>16.704999999999998</c:v>
                      </c:pt>
                      <c:pt idx="1718">
                        <c:v>16.704999999999998</c:v>
                      </c:pt>
                      <c:pt idx="1719">
                        <c:v>16.71</c:v>
                      </c:pt>
                      <c:pt idx="1720">
                        <c:v>16.728333333333335</c:v>
                      </c:pt>
                      <c:pt idx="1721">
                        <c:v>16.778333333333332</c:v>
                      </c:pt>
                      <c:pt idx="1722">
                        <c:v>16.778333333333332</c:v>
                      </c:pt>
                      <c:pt idx="1723">
                        <c:v>16.818333333333335</c:v>
                      </c:pt>
                      <c:pt idx="1724">
                        <c:v>16.821666666666665</c:v>
                      </c:pt>
                      <c:pt idx="1725">
                        <c:v>16.829999999999998</c:v>
                      </c:pt>
                      <c:pt idx="1726">
                        <c:v>16.853333333333335</c:v>
                      </c:pt>
                      <c:pt idx="1727">
                        <c:v>16.861666666666668</c:v>
                      </c:pt>
                      <c:pt idx="1728">
                        <c:v>16.886666666666667</c:v>
                      </c:pt>
                      <c:pt idx="1729">
                        <c:v>16.91</c:v>
                      </c:pt>
                      <c:pt idx="1730">
                        <c:v>16.921666666666667</c:v>
                      </c:pt>
                      <c:pt idx="1731">
                        <c:v>16.961666666666666</c:v>
                      </c:pt>
                      <c:pt idx="1732">
                        <c:v>16.963333333333331</c:v>
                      </c:pt>
                      <c:pt idx="1733">
                        <c:v>16.98</c:v>
                      </c:pt>
                      <c:pt idx="1734">
                        <c:v>16.986666666666668</c:v>
                      </c:pt>
                      <c:pt idx="1735">
                        <c:v>16.991666666666667</c:v>
                      </c:pt>
                      <c:pt idx="1736">
                        <c:v>16.998333333333331</c:v>
                      </c:pt>
                      <c:pt idx="1737">
                        <c:v>17.018333333333334</c:v>
                      </c:pt>
                      <c:pt idx="1738">
                        <c:v>17.018333333333334</c:v>
                      </c:pt>
                      <c:pt idx="1739">
                        <c:v>17.021666666666665</c:v>
                      </c:pt>
                      <c:pt idx="1740">
                        <c:v>17.021666666666665</c:v>
                      </c:pt>
                      <c:pt idx="1741">
                        <c:v>17.021666666666665</c:v>
                      </c:pt>
                      <c:pt idx="1742">
                        <c:v>17.023333333333333</c:v>
                      </c:pt>
                      <c:pt idx="1743">
                        <c:v>17.053333333333335</c:v>
                      </c:pt>
                      <c:pt idx="1744">
                        <c:v>17.09</c:v>
                      </c:pt>
                      <c:pt idx="1745">
                        <c:v>17.103333333333335</c:v>
                      </c:pt>
                      <c:pt idx="1746">
                        <c:v>17.113333333333333</c:v>
                      </c:pt>
                      <c:pt idx="1747">
                        <c:v>17.115000000000002</c:v>
                      </c:pt>
                      <c:pt idx="1748">
                        <c:v>17.118333333333332</c:v>
                      </c:pt>
                      <c:pt idx="1749">
                        <c:v>17.126666666666665</c:v>
                      </c:pt>
                      <c:pt idx="1750">
                        <c:v>17.136666666666667</c:v>
                      </c:pt>
                      <c:pt idx="1751">
                        <c:v>17.190000000000001</c:v>
                      </c:pt>
                      <c:pt idx="1752">
                        <c:v>17.191666666666666</c:v>
                      </c:pt>
                      <c:pt idx="1753">
                        <c:v>17.2</c:v>
                      </c:pt>
                      <c:pt idx="1754">
                        <c:v>17.209999999999997</c:v>
                      </c:pt>
                      <c:pt idx="1755">
                        <c:v>17.231666666666669</c:v>
                      </c:pt>
                      <c:pt idx="1756">
                        <c:v>17.236666666666668</c:v>
                      </c:pt>
                      <c:pt idx="1757">
                        <c:v>17.258333333333333</c:v>
                      </c:pt>
                      <c:pt idx="1758">
                        <c:v>17.271666666666665</c:v>
                      </c:pt>
                      <c:pt idx="1759">
                        <c:v>17.288333333333334</c:v>
                      </c:pt>
                      <c:pt idx="1760">
                        <c:v>17.288333333333334</c:v>
                      </c:pt>
                      <c:pt idx="1761">
                        <c:v>17.303333333333335</c:v>
                      </c:pt>
                      <c:pt idx="1762">
                        <c:v>17.329999999999998</c:v>
                      </c:pt>
                      <c:pt idx="1763">
                        <c:v>17.331666666666667</c:v>
                      </c:pt>
                      <c:pt idx="1764">
                        <c:v>17.355</c:v>
                      </c:pt>
                      <c:pt idx="1765">
                        <c:v>17.355</c:v>
                      </c:pt>
                      <c:pt idx="1766">
                        <c:v>17.368333333333332</c:v>
                      </c:pt>
                      <c:pt idx="1767">
                        <c:v>17.384999999999998</c:v>
                      </c:pt>
                      <c:pt idx="1768">
                        <c:v>17.403333333333332</c:v>
                      </c:pt>
                      <c:pt idx="1769">
                        <c:v>17.416666666666668</c:v>
                      </c:pt>
                      <c:pt idx="1770">
                        <c:v>17.423333333333336</c:v>
                      </c:pt>
                      <c:pt idx="1771">
                        <c:v>17.443333333333332</c:v>
                      </c:pt>
                      <c:pt idx="1772">
                        <c:v>17.454999999999998</c:v>
                      </c:pt>
                      <c:pt idx="1773">
                        <c:v>17.454999999999998</c:v>
                      </c:pt>
                      <c:pt idx="1774">
                        <c:v>17.454999999999998</c:v>
                      </c:pt>
                      <c:pt idx="1775">
                        <c:v>17.454999999999998</c:v>
                      </c:pt>
                      <c:pt idx="1776">
                        <c:v>17.454999999999998</c:v>
                      </c:pt>
                      <c:pt idx="1777">
                        <c:v>17.454999999999998</c:v>
                      </c:pt>
                      <c:pt idx="1778">
                        <c:v>17.454999999999998</c:v>
                      </c:pt>
                      <c:pt idx="1779">
                        <c:v>17.461666666666666</c:v>
                      </c:pt>
                      <c:pt idx="1780">
                        <c:v>17.463333333333331</c:v>
                      </c:pt>
                      <c:pt idx="1781">
                        <c:v>17.48</c:v>
                      </c:pt>
                      <c:pt idx="1782">
                        <c:v>17.501666666666665</c:v>
                      </c:pt>
                      <c:pt idx="1783">
                        <c:v>17.501666666666665</c:v>
                      </c:pt>
                      <c:pt idx="1784">
                        <c:v>17.501666666666665</c:v>
                      </c:pt>
                      <c:pt idx="1785">
                        <c:v>17.501666666666665</c:v>
                      </c:pt>
                      <c:pt idx="1786">
                        <c:v>17.504999999999999</c:v>
                      </c:pt>
                      <c:pt idx="1787">
                        <c:v>17.529999999999998</c:v>
                      </c:pt>
                      <c:pt idx="1788">
                        <c:v>17.529999999999998</c:v>
                      </c:pt>
                      <c:pt idx="1789">
                        <c:v>17.529999999999998</c:v>
                      </c:pt>
                      <c:pt idx="1790">
                        <c:v>17.529999999999998</c:v>
                      </c:pt>
                      <c:pt idx="1791">
                        <c:v>17.529999999999998</c:v>
                      </c:pt>
                      <c:pt idx="1792">
                        <c:v>17.556666666666668</c:v>
                      </c:pt>
                      <c:pt idx="1793">
                        <c:v>17.584999999999997</c:v>
                      </c:pt>
                      <c:pt idx="1794">
                        <c:v>17.584999999999997</c:v>
                      </c:pt>
                      <c:pt idx="1795">
                        <c:v>17.596666666666668</c:v>
                      </c:pt>
                      <c:pt idx="1796">
                        <c:v>17.596666666666668</c:v>
                      </c:pt>
                      <c:pt idx="1797">
                        <c:v>17.596666666666668</c:v>
                      </c:pt>
                      <c:pt idx="1798">
                        <c:v>17.600000000000001</c:v>
                      </c:pt>
                      <c:pt idx="1799">
                        <c:v>17.616666666666667</c:v>
                      </c:pt>
                      <c:pt idx="1800">
                        <c:v>17.636666666666667</c:v>
                      </c:pt>
                      <c:pt idx="1801">
                        <c:v>17.638333333333332</c:v>
                      </c:pt>
                      <c:pt idx="1802">
                        <c:v>17.663333333333334</c:v>
                      </c:pt>
                      <c:pt idx="1803">
                        <c:v>17.673333333333336</c:v>
                      </c:pt>
                      <c:pt idx="1804">
                        <c:v>17.678333333333335</c:v>
                      </c:pt>
                      <c:pt idx="1805">
                        <c:v>17.721666666666668</c:v>
                      </c:pt>
                      <c:pt idx="1806">
                        <c:v>17.743333333333332</c:v>
                      </c:pt>
                      <c:pt idx="1807">
                        <c:v>17.761666666666667</c:v>
                      </c:pt>
                      <c:pt idx="1808">
                        <c:v>17.791666666666668</c:v>
                      </c:pt>
                      <c:pt idx="1809">
                        <c:v>17.791666666666668</c:v>
                      </c:pt>
                      <c:pt idx="1810">
                        <c:v>17.791666666666668</c:v>
                      </c:pt>
                      <c:pt idx="1811">
                        <c:v>17.791666666666668</c:v>
                      </c:pt>
                      <c:pt idx="1812">
                        <c:v>17.791666666666668</c:v>
                      </c:pt>
                      <c:pt idx="1813">
                        <c:v>17.791666666666668</c:v>
                      </c:pt>
                      <c:pt idx="1814">
                        <c:v>17.791666666666668</c:v>
                      </c:pt>
                      <c:pt idx="1815">
                        <c:v>17.795000000000002</c:v>
                      </c:pt>
                      <c:pt idx="1816">
                        <c:v>17.795000000000002</c:v>
                      </c:pt>
                      <c:pt idx="1817">
                        <c:v>17.796666666666667</c:v>
                      </c:pt>
                      <c:pt idx="1818">
                        <c:v>17.803333333333335</c:v>
                      </c:pt>
                      <c:pt idx="1819">
                        <c:v>17.823333333333334</c:v>
                      </c:pt>
                      <c:pt idx="1820">
                        <c:v>17.823333333333334</c:v>
                      </c:pt>
                      <c:pt idx="1821">
                        <c:v>17.823333333333334</c:v>
                      </c:pt>
                      <c:pt idx="1822">
                        <c:v>17.823333333333334</c:v>
                      </c:pt>
                      <c:pt idx="1823">
                        <c:v>17.823333333333334</c:v>
                      </c:pt>
                      <c:pt idx="1824">
                        <c:v>17.823333333333334</c:v>
                      </c:pt>
                      <c:pt idx="1825">
                        <c:v>17.823333333333334</c:v>
                      </c:pt>
                      <c:pt idx="1826">
                        <c:v>17.823333333333334</c:v>
                      </c:pt>
                      <c:pt idx="1827">
                        <c:v>17.823333333333334</c:v>
                      </c:pt>
                      <c:pt idx="1828">
                        <c:v>17.823333333333334</c:v>
                      </c:pt>
                      <c:pt idx="1829">
                        <c:v>17.823333333333334</c:v>
                      </c:pt>
                      <c:pt idx="1830">
                        <c:v>17.823333333333334</c:v>
                      </c:pt>
                      <c:pt idx="1831">
                        <c:v>17.831666666666667</c:v>
                      </c:pt>
                      <c:pt idx="1832">
                        <c:v>17.846666666666668</c:v>
                      </c:pt>
                      <c:pt idx="1833">
                        <c:v>17.846666666666668</c:v>
                      </c:pt>
                      <c:pt idx="1834">
                        <c:v>17.855</c:v>
                      </c:pt>
                      <c:pt idx="1835">
                        <c:v>17.86</c:v>
                      </c:pt>
                      <c:pt idx="1836">
                        <c:v>17.861666666666668</c:v>
                      </c:pt>
                      <c:pt idx="1837">
                        <c:v>17.865000000000002</c:v>
                      </c:pt>
                      <c:pt idx="1838">
                        <c:v>17.876666666666665</c:v>
                      </c:pt>
                      <c:pt idx="1839">
                        <c:v>17.884999999999998</c:v>
                      </c:pt>
                      <c:pt idx="1840">
                        <c:v>17.895</c:v>
                      </c:pt>
                      <c:pt idx="1841">
                        <c:v>17.908333333333335</c:v>
                      </c:pt>
                      <c:pt idx="1842">
                        <c:v>17.925000000000001</c:v>
                      </c:pt>
                      <c:pt idx="1843">
                        <c:v>17.928333333333335</c:v>
                      </c:pt>
                      <c:pt idx="1844">
                        <c:v>17.971666666666668</c:v>
                      </c:pt>
                      <c:pt idx="1845">
                        <c:v>17.984999999999999</c:v>
                      </c:pt>
                      <c:pt idx="1846">
                        <c:v>18</c:v>
                      </c:pt>
                      <c:pt idx="1847">
                        <c:v>18.011666666666667</c:v>
                      </c:pt>
                      <c:pt idx="1848">
                        <c:v>18.013333333333332</c:v>
                      </c:pt>
                      <c:pt idx="1849">
                        <c:v>18.015000000000001</c:v>
                      </c:pt>
                      <c:pt idx="1850">
                        <c:v>18.018333333333331</c:v>
                      </c:pt>
                      <c:pt idx="1851">
                        <c:v>18.018333333333331</c:v>
                      </c:pt>
                      <c:pt idx="1852">
                        <c:v>18.018333333333331</c:v>
                      </c:pt>
                      <c:pt idx="1853">
                        <c:v>18.018333333333331</c:v>
                      </c:pt>
                      <c:pt idx="1854">
                        <c:v>18.018333333333331</c:v>
                      </c:pt>
                      <c:pt idx="1855">
                        <c:v>18.018333333333331</c:v>
                      </c:pt>
                      <c:pt idx="1856">
                        <c:v>18.018333333333331</c:v>
                      </c:pt>
                      <c:pt idx="1857">
                        <c:v>18.018333333333331</c:v>
                      </c:pt>
                      <c:pt idx="1858">
                        <c:v>18.029999999999998</c:v>
                      </c:pt>
                      <c:pt idx="1859">
                        <c:v>18.055</c:v>
                      </c:pt>
                      <c:pt idx="1860">
                        <c:v>18.055</c:v>
                      </c:pt>
                      <c:pt idx="1861">
                        <c:v>18.101666666666667</c:v>
                      </c:pt>
                      <c:pt idx="1862">
                        <c:v>18.103333333333335</c:v>
                      </c:pt>
                      <c:pt idx="1863">
                        <c:v>18.106666666666669</c:v>
                      </c:pt>
                      <c:pt idx="1864">
                        <c:v>18.118333333333332</c:v>
                      </c:pt>
                      <c:pt idx="1865">
                        <c:v>18.145</c:v>
                      </c:pt>
                      <c:pt idx="1866">
                        <c:v>18.145</c:v>
                      </c:pt>
                      <c:pt idx="1867">
                        <c:v>18.145</c:v>
                      </c:pt>
                      <c:pt idx="1868">
                        <c:v>18.175000000000001</c:v>
                      </c:pt>
                      <c:pt idx="1869">
                        <c:v>18.175000000000001</c:v>
                      </c:pt>
                      <c:pt idx="1870">
                        <c:v>18.209999999999997</c:v>
                      </c:pt>
                      <c:pt idx="1871">
                        <c:v>18.226666666666667</c:v>
                      </c:pt>
                      <c:pt idx="1872">
                        <c:v>18.238333333333333</c:v>
                      </c:pt>
                      <c:pt idx="1873">
                        <c:v>18.279999999999998</c:v>
                      </c:pt>
                      <c:pt idx="1874">
                        <c:v>18.286666666666669</c:v>
                      </c:pt>
                      <c:pt idx="1875">
                        <c:v>18.293333333333333</c:v>
                      </c:pt>
                      <c:pt idx="1876">
                        <c:v>18.293333333333333</c:v>
                      </c:pt>
                      <c:pt idx="1877">
                        <c:v>18.293333333333333</c:v>
                      </c:pt>
                      <c:pt idx="1878">
                        <c:v>18.3</c:v>
                      </c:pt>
                      <c:pt idx="1879">
                        <c:v>18.311666666666667</c:v>
                      </c:pt>
                      <c:pt idx="1880">
                        <c:v>18.311666666666667</c:v>
                      </c:pt>
                      <c:pt idx="1881">
                        <c:v>18.333333333333332</c:v>
                      </c:pt>
                      <c:pt idx="1882">
                        <c:v>18.333333333333332</c:v>
                      </c:pt>
                      <c:pt idx="1883">
                        <c:v>18.350000000000001</c:v>
                      </c:pt>
                      <c:pt idx="1884">
                        <c:v>18.355</c:v>
                      </c:pt>
                      <c:pt idx="1885">
                        <c:v>18.355</c:v>
                      </c:pt>
                      <c:pt idx="1886">
                        <c:v>18.363333333333333</c:v>
                      </c:pt>
                      <c:pt idx="1887">
                        <c:v>18.386666666666667</c:v>
                      </c:pt>
                      <c:pt idx="1888">
                        <c:v>18.386666666666667</c:v>
                      </c:pt>
                      <c:pt idx="1889">
                        <c:v>18.393333333333331</c:v>
                      </c:pt>
                      <c:pt idx="1890">
                        <c:v>18.40666666666667</c:v>
                      </c:pt>
                      <c:pt idx="1891">
                        <c:v>18.434999999999999</c:v>
                      </c:pt>
                      <c:pt idx="1892">
                        <c:v>18.451666666666664</c:v>
                      </c:pt>
                      <c:pt idx="1893">
                        <c:v>18.46833333333333</c:v>
                      </c:pt>
                      <c:pt idx="1894">
                        <c:v>18.476666666666667</c:v>
                      </c:pt>
                      <c:pt idx="1895">
                        <c:v>18.481666666666669</c:v>
                      </c:pt>
                      <c:pt idx="1896">
                        <c:v>18.483333333333334</c:v>
                      </c:pt>
                      <c:pt idx="1897">
                        <c:v>18.501666666666665</c:v>
                      </c:pt>
                      <c:pt idx="1898">
                        <c:v>18.52</c:v>
                      </c:pt>
                      <c:pt idx="1899">
                        <c:v>18.591666666666665</c:v>
                      </c:pt>
                      <c:pt idx="1900">
                        <c:v>18.615000000000002</c:v>
                      </c:pt>
                      <c:pt idx="1901">
                        <c:v>18.615000000000002</c:v>
                      </c:pt>
                      <c:pt idx="1902">
                        <c:v>18.616666666666667</c:v>
                      </c:pt>
                      <c:pt idx="1903">
                        <c:v>18.616666666666667</c:v>
                      </c:pt>
                      <c:pt idx="1904">
                        <c:v>18.616666666666667</c:v>
                      </c:pt>
                      <c:pt idx="1905">
                        <c:v>18.626666666666665</c:v>
                      </c:pt>
                      <c:pt idx="1906">
                        <c:v>18.646666666666665</c:v>
                      </c:pt>
                      <c:pt idx="1907">
                        <c:v>18.653333333333332</c:v>
                      </c:pt>
                      <c:pt idx="1908">
                        <c:v>18.663333333333334</c:v>
                      </c:pt>
                      <c:pt idx="1909">
                        <c:v>18.670000000000002</c:v>
                      </c:pt>
                      <c:pt idx="1910">
                        <c:v>18.678333333333335</c:v>
                      </c:pt>
                      <c:pt idx="1911">
                        <c:v>18.68</c:v>
                      </c:pt>
                      <c:pt idx="1912">
                        <c:v>18.709999999999997</c:v>
                      </c:pt>
                      <c:pt idx="1913">
                        <c:v>18.720000000000002</c:v>
                      </c:pt>
                      <c:pt idx="1914">
                        <c:v>18.741666666666667</c:v>
                      </c:pt>
                      <c:pt idx="1915">
                        <c:v>18.741666666666667</c:v>
                      </c:pt>
                      <c:pt idx="1916">
                        <c:v>18.75</c:v>
                      </c:pt>
                      <c:pt idx="1917">
                        <c:v>18.756666666666668</c:v>
                      </c:pt>
                      <c:pt idx="1918">
                        <c:v>18.808333333333334</c:v>
                      </c:pt>
                      <c:pt idx="1919">
                        <c:v>18.833333333333332</c:v>
                      </c:pt>
                      <c:pt idx="1920">
                        <c:v>18.84</c:v>
                      </c:pt>
                      <c:pt idx="1921">
                        <c:v>18.84</c:v>
                      </c:pt>
                      <c:pt idx="1922">
                        <c:v>18.84</c:v>
                      </c:pt>
                      <c:pt idx="1923">
                        <c:v>18.84</c:v>
                      </c:pt>
                      <c:pt idx="1924">
                        <c:v>18.84</c:v>
                      </c:pt>
                      <c:pt idx="1925">
                        <c:v>18.84</c:v>
                      </c:pt>
                      <c:pt idx="1926">
                        <c:v>18.84</c:v>
                      </c:pt>
                      <c:pt idx="1927">
                        <c:v>18.875</c:v>
                      </c:pt>
                      <c:pt idx="1928">
                        <c:v>18.886666666666667</c:v>
                      </c:pt>
                      <c:pt idx="1929">
                        <c:v>18.899999999999999</c:v>
                      </c:pt>
                      <c:pt idx="1930">
                        <c:v>18.899999999999999</c:v>
                      </c:pt>
                      <c:pt idx="1931">
                        <c:v>18.899999999999999</c:v>
                      </c:pt>
                      <c:pt idx="1932">
                        <c:v>18.899999999999999</c:v>
                      </c:pt>
                      <c:pt idx="1933">
                        <c:v>18.899999999999999</c:v>
                      </c:pt>
                      <c:pt idx="1934">
                        <c:v>18.899999999999999</c:v>
                      </c:pt>
                      <c:pt idx="1935">
                        <c:v>18.96833333333333</c:v>
                      </c:pt>
                      <c:pt idx="1936">
                        <c:v>18.971666666666668</c:v>
                      </c:pt>
                      <c:pt idx="1937">
                        <c:v>18.971666666666668</c:v>
                      </c:pt>
                      <c:pt idx="1938">
                        <c:v>18.971666666666668</c:v>
                      </c:pt>
                      <c:pt idx="1939">
                        <c:v>18.971666666666668</c:v>
                      </c:pt>
                      <c:pt idx="1940">
                        <c:v>18.976666666666667</c:v>
                      </c:pt>
                      <c:pt idx="1941">
                        <c:v>18.990000000000002</c:v>
                      </c:pt>
                      <c:pt idx="1942">
                        <c:v>18.991666666666667</c:v>
                      </c:pt>
                      <c:pt idx="1943">
                        <c:v>18.995000000000001</c:v>
                      </c:pt>
                      <c:pt idx="1944">
                        <c:v>19.004999999999999</c:v>
                      </c:pt>
                      <c:pt idx="1945">
                        <c:v>19.024999999999999</c:v>
                      </c:pt>
                      <c:pt idx="1946">
                        <c:v>19.061666666666667</c:v>
                      </c:pt>
                      <c:pt idx="1947">
                        <c:v>19.073333333333334</c:v>
                      </c:pt>
                      <c:pt idx="1948">
                        <c:v>19.073333333333334</c:v>
                      </c:pt>
                      <c:pt idx="1949">
                        <c:v>19.073333333333334</c:v>
                      </c:pt>
                      <c:pt idx="1950">
                        <c:v>19.081666666666667</c:v>
                      </c:pt>
                      <c:pt idx="1951">
                        <c:v>19.115000000000002</c:v>
                      </c:pt>
                      <c:pt idx="1952">
                        <c:v>19.118333333333332</c:v>
                      </c:pt>
                      <c:pt idx="1953">
                        <c:v>19.151666666666664</c:v>
                      </c:pt>
                      <c:pt idx="1954">
                        <c:v>19.173333333333336</c:v>
                      </c:pt>
                      <c:pt idx="1955">
                        <c:v>19.198333333333334</c:v>
                      </c:pt>
                      <c:pt idx="1956">
                        <c:v>19.204999999999998</c:v>
                      </c:pt>
                      <c:pt idx="1957">
                        <c:v>19.204999999999998</c:v>
                      </c:pt>
                      <c:pt idx="1958">
                        <c:v>19.215</c:v>
                      </c:pt>
                      <c:pt idx="1959">
                        <c:v>19.228333333333335</c:v>
                      </c:pt>
                      <c:pt idx="1960">
                        <c:v>19.23</c:v>
                      </c:pt>
                      <c:pt idx="1961">
                        <c:v>19.243333333333332</c:v>
                      </c:pt>
                      <c:pt idx="1962">
                        <c:v>19.259999999999998</c:v>
                      </c:pt>
                      <c:pt idx="1963">
                        <c:v>19.265000000000001</c:v>
                      </c:pt>
                      <c:pt idx="1964">
                        <c:v>19.278333333333332</c:v>
                      </c:pt>
                      <c:pt idx="1965">
                        <c:v>19.283333333333335</c:v>
                      </c:pt>
                      <c:pt idx="1966">
                        <c:v>19.291666666666668</c:v>
                      </c:pt>
                      <c:pt idx="1967">
                        <c:v>19.298333333333336</c:v>
                      </c:pt>
                      <c:pt idx="1968">
                        <c:v>19.318333333333332</c:v>
                      </c:pt>
                      <c:pt idx="1969">
                        <c:v>19.318333333333332</c:v>
                      </c:pt>
                      <c:pt idx="1970">
                        <c:v>19.34333333333333</c:v>
                      </c:pt>
                      <c:pt idx="1971">
                        <c:v>19.356666666666669</c:v>
                      </c:pt>
                      <c:pt idx="1972">
                        <c:v>19.356666666666669</c:v>
                      </c:pt>
                      <c:pt idx="1973">
                        <c:v>19.36</c:v>
                      </c:pt>
                      <c:pt idx="1974">
                        <c:v>19.366666666666667</c:v>
                      </c:pt>
                      <c:pt idx="1975">
                        <c:v>19.391666666666666</c:v>
                      </c:pt>
                      <c:pt idx="1976">
                        <c:v>19.451666666666664</c:v>
                      </c:pt>
                      <c:pt idx="1977">
                        <c:v>19.501666666666665</c:v>
                      </c:pt>
                      <c:pt idx="1978">
                        <c:v>19.636666666666667</c:v>
                      </c:pt>
                      <c:pt idx="1979">
                        <c:v>19.638333333333332</c:v>
                      </c:pt>
                      <c:pt idx="1980">
                        <c:v>19.688333333333333</c:v>
                      </c:pt>
                      <c:pt idx="1981">
                        <c:v>19.703333333333333</c:v>
                      </c:pt>
                      <c:pt idx="1982">
                        <c:v>19.740000000000002</c:v>
                      </c:pt>
                      <c:pt idx="1983">
                        <c:v>19.778333333333332</c:v>
                      </c:pt>
                      <c:pt idx="1984">
                        <c:v>19.785</c:v>
                      </c:pt>
                      <c:pt idx="1985">
                        <c:v>19.823333333333334</c:v>
                      </c:pt>
                      <c:pt idx="1986">
                        <c:v>19.836666666666666</c:v>
                      </c:pt>
                      <c:pt idx="1987">
                        <c:v>19.836666666666666</c:v>
                      </c:pt>
                      <c:pt idx="1988">
                        <c:v>19.836666666666666</c:v>
                      </c:pt>
                      <c:pt idx="1989">
                        <c:v>19.836666666666666</c:v>
                      </c:pt>
                      <c:pt idx="1990">
                        <c:v>19.836666666666666</c:v>
                      </c:pt>
                      <c:pt idx="1991">
                        <c:v>19.836666666666666</c:v>
                      </c:pt>
                      <c:pt idx="1992">
                        <c:v>19.836666666666666</c:v>
                      </c:pt>
                      <c:pt idx="1993">
                        <c:v>19.836666666666666</c:v>
                      </c:pt>
                      <c:pt idx="1994">
                        <c:v>19.836666666666666</c:v>
                      </c:pt>
                      <c:pt idx="1995">
                        <c:v>19.855</c:v>
                      </c:pt>
                      <c:pt idx="1996">
                        <c:v>19.855</c:v>
                      </c:pt>
                      <c:pt idx="1997">
                        <c:v>19.903333333333332</c:v>
                      </c:pt>
                      <c:pt idx="1998">
                        <c:v>19.908333333333335</c:v>
                      </c:pt>
                      <c:pt idx="1999">
                        <c:v>19.911666666666669</c:v>
                      </c:pt>
                      <c:pt idx="2000">
                        <c:v>19.916666666666668</c:v>
                      </c:pt>
                      <c:pt idx="2001">
                        <c:v>20.053333333333335</c:v>
                      </c:pt>
                      <c:pt idx="2002">
                        <c:v>20.153333333333332</c:v>
                      </c:pt>
                      <c:pt idx="2003">
                        <c:v>20.154999999999998</c:v>
                      </c:pt>
                      <c:pt idx="2004">
                        <c:v>20.170000000000002</c:v>
                      </c:pt>
                      <c:pt idx="2005">
                        <c:v>20.181666666666668</c:v>
                      </c:pt>
                      <c:pt idx="2006">
                        <c:v>20.2</c:v>
                      </c:pt>
                      <c:pt idx="2007">
                        <c:v>20.238333333333333</c:v>
                      </c:pt>
                      <c:pt idx="2008">
                        <c:v>20.241666666666667</c:v>
                      </c:pt>
                      <c:pt idx="2009">
                        <c:v>20.241666666666667</c:v>
                      </c:pt>
                      <c:pt idx="2010">
                        <c:v>20.241666666666667</c:v>
                      </c:pt>
                      <c:pt idx="2011">
                        <c:v>20.241666666666667</c:v>
                      </c:pt>
                      <c:pt idx="2012">
                        <c:v>20.241666666666667</c:v>
                      </c:pt>
                      <c:pt idx="2013">
                        <c:v>20.28166666666667</c:v>
                      </c:pt>
                      <c:pt idx="2014">
                        <c:v>20.301666666666666</c:v>
                      </c:pt>
                      <c:pt idx="2015">
                        <c:v>20.311666666666667</c:v>
                      </c:pt>
                      <c:pt idx="2016">
                        <c:v>20.321666666666665</c:v>
                      </c:pt>
                      <c:pt idx="2017">
                        <c:v>20.345000000000002</c:v>
                      </c:pt>
                      <c:pt idx="2018">
                        <c:v>20.345000000000002</c:v>
                      </c:pt>
                      <c:pt idx="2019">
                        <c:v>20.375</c:v>
                      </c:pt>
                      <c:pt idx="2020">
                        <c:v>20.375</c:v>
                      </c:pt>
                      <c:pt idx="2021">
                        <c:v>20.375</c:v>
                      </c:pt>
                      <c:pt idx="2022">
                        <c:v>20.393333333333331</c:v>
                      </c:pt>
                      <c:pt idx="2023">
                        <c:v>20.41</c:v>
                      </c:pt>
                      <c:pt idx="2024">
                        <c:v>20.426666666666666</c:v>
                      </c:pt>
                      <c:pt idx="2025">
                        <c:v>20.431666666666668</c:v>
                      </c:pt>
                      <c:pt idx="2026">
                        <c:v>20.476666666666667</c:v>
                      </c:pt>
                      <c:pt idx="2027">
                        <c:v>20.476666666666667</c:v>
                      </c:pt>
                      <c:pt idx="2028">
                        <c:v>20.478333333333335</c:v>
                      </c:pt>
                      <c:pt idx="2029">
                        <c:v>20.518333333333331</c:v>
                      </c:pt>
                      <c:pt idx="2030">
                        <c:v>20.556666666666668</c:v>
                      </c:pt>
                      <c:pt idx="2031">
                        <c:v>20.588333333333331</c:v>
                      </c:pt>
                      <c:pt idx="2032">
                        <c:v>20.596666666666668</c:v>
                      </c:pt>
                      <c:pt idx="2033">
                        <c:v>20.603333333333335</c:v>
                      </c:pt>
                      <c:pt idx="2034">
                        <c:v>20.605</c:v>
                      </c:pt>
                      <c:pt idx="2035">
                        <c:v>20.611666666666668</c:v>
                      </c:pt>
                      <c:pt idx="2036">
                        <c:v>20.616666666666667</c:v>
                      </c:pt>
                      <c:pt idx="2037">
                        <c:v>20.648333333333333</c:v>
                      </c:pt>
                      <c:pt idx="2038">
                        <c:v>20.67</c:v>
                      </c:pt>
                      <c:pt idx="2039">
                        <c:v>20.693333333333332</c:v>
                      </c:pt>
                      <c:pt idx="2040">
                        <c:v>20.693333333333332</c:v>
                      </c:pt>
                      <c:pt idx="2041">
                        <c:v>20.693333333333332</c:v>
                      </c:pt>
                      <c:pt idx="2042">
                        <c:v>20.693333333333332</c:v>
                      </c:pt>
                      <c:pt idx="2043">
                        <c:v>20.693333333333332</c:v>
                      </c:pt>
                      <c:pt idx="2044">
                        <c:v>20.701666666666664</c:v>
                      </c:pt>
                      <c:pt idx="2045">
                        <c:v>20.711666666666666</c:v>
                      </c:pt>
                      <c:pt idx="2046">
                        <c:v>20.71833333333333</c:v>
                      </c:pt>
                      <c:pt idx="2047">
                        <c:v>20.725000000000001</c:v>
                      </c:pt>
                      <c:pt idx="2048">
                        <c:v>20.726666666666667</c:v>
                      </c:pt>
                      <c:pt idx="2049">
                        <c:v>20.726666666666667</c:v>
                      </c:pt>
                      <c:pt idx="2050">
                        <c:v>20.726666666666667</c:v>
                      </c:pt>
                      <c:pt idx="2051">
                        <c:v>20.726666666666667</c:v>
                      </c:pt>
                      <c:pt idx="2052">
                        <c:v>20.726666666666667</c:v>
                      </c:pt>
                      <c:pt idx="2053">
                        <c:v>20.726666666666667</c:v>
                      </c:pt>
                      <c:pt idx="2054">
                        <c:v>20.726666666666667</c:v>
                      </c:pt>
                      <c:pt idx="2055">
                        <c:v>20.726666666666667</c:v>
                      </c:pt>
                      <c:pt idx="2056">
                        <c:v>20.726666666666667</c:v>
                      </c:pt>
                      <c:pt idx="2057">
                        <c:v>20.726666666666667</c:v>
                      </c:pt>
                      <c:pt idx="2058">
                        <c:v>20.726666666666667</c:v>
                      </c:pt>
                      <c:pt idx="2059">
                        <c:v>20.726666666666667</c:v>
                      </c:pt>
                      <c:pt idx="2060">
                        <c:v>20.726666666666667</c:v>
                      </c:pt>
                      <c:pt idx="2061">
                        <c:v>20.726666666666667</c:v>
                      </c:pt>
                      <c:pt idx="2062">
                        <c:v>20.726666666666667</c:v>
                      </c:pt>
                      <c:pt idx="2063">
                        <c:v>20.745000000000001</c:v>
                      </c:pt>
                      <c:pt idx="2064">
                        <c:v>20.748333333333335</c:v>
                      </c:pt>
                      <c:pt idx="2065">
                        <c:v>20.771666666666665</c:v>
                      </c:pt>
                      <c:pt idx="2066">
                        <c:v>20.771666666666665</c:v>
                      </c:pt>
                      <c:pt idx="2067">
                        <c:v>20.773333333333333</c:v>
                      </c:pt>
                      <c:pt idx="2068">
                        <c:v>20.82</c:v>
                      </c:pt>
                      <c:pt idx="2069">
                        <c:v>20.82</c:v>
                      </c:pt>
                      <c:pt idx="2070">
                        <c:v>20.828333333333333</c:v>
                      </c:pt>
                      <c:pt idx="2071">
                        <c:v>20.834999999999997</c:v>
                      </c:pt>
                      <c:pt idx="2072">
                        <c:v>20.851666666666667</c:v>
                      </c:pt>
                      <c:pt idx="2073">
                        <c:v>20.853333333333335</c:v>
                      </c:pt>
                      <c:pt idx="2074">
                        <c:v>20.876666666666665</c:v>
                      </c:pt>
                      <c:pt idx="2075">
                        <c:v>20.91</c:v>
                      </c:pt>
                      <c:pt idx="2076">
                        <c:v>20.913333333333334</c:v>
                      </c:pt>
                      <c:pt idx="2077">
                        <c:v>20.928333333333335</c:v>
                      </c:pt>
                      <c:pt idx="2078">
                        <c:v>20.938333333333333</c:v>
                      </c:pt>
                      <c:pt idx="2079">
                        <c:v>20.94</c:v>
                      </c:pt>
                      <c:pt idx="2080">
                        <c:v>20.94</c:v>
                      </c:pt>
                      <c:pt idx="2081">
                        <c:v>20.94</c:v>
                      </c:pt>
                      <c:pt idx="2082">
                        <c:v>20.94</c:v>
                      </c:pt>
                      <c:pt idx="2083">
                        <c:v>20.94</c:v>
                      </c:pt>
                      <c:pt idx="2084">
                        <c:v>20.945</c:v>
                      </c:pt>
                      <c:pt idx="2085">
                        <c:v>20.963333333333331</c:v>
                      </c:pt>
                      <c:pt idx="2086">
                        <c:v>20.973333333333336</c:v>
                      </c:pt>
                      <c:pt idx="2087">
                        <c:v>20.983333333333334</c:v>
                      </c:pt>
                      <c:pt idx="2088">
                        <c:v>21.015000000000001</c:v>
                      </c:pt>
                      <c:pt idx="2089">
                        <c:v>21.02</c:v>
                      </c:pt>
                      <c:pt idx="2090">
                        <c:v>21.081666666666667</c:v>
                      </c:pt>
                      <c:pt idx="2091">
                        <c:v>21.081666666666667</c:v>
                      </c:pt>
                      <c:pt idx="2092">
                        <c:v>21.081666666666667</c:v>
                      </c:pt>
                      <c:pt idx="2093">
                        <c:v>21.081666666666667</c:v>
                      </c:pt>
                      <c:pt idx="2094">
                        <c:v>21.081666666666667</c:v>
                      </c:pt>
                      <c:pt idx="2095">
                        <c:v>21.081666666666667</c:v>
                      </c:pt>
                      <c:pt idx="2096">
                        <c:v>21.081666666666667</c:v>
                      </c:pt>
                      <c:pt idx="2097">
                        <c:v>21.081666666666667</c:v>
                      </c:pt>
                      <c:pt idx="2098">
                        <c:v>21.081666666666667</c:v>
                      </c:pt>
                      <c:pt idx="2099">
                        <c:v>21.081666666666667</c:v>
                      </c:pt>
                      <c:pt idx="2100">
                        <c:v>21.081666666666667</c:v>
                      </c:pt>
                      <c:pt idx="2101">
                        <c:v>21.081666666666667</c:v>
                      </c:pt>
                      <c:pt idx="2102">
                        <c:v>21.081666666666667</c:v>
                      </c:pt>
                      <c:pt idx="2103">
                        <c:v>21.081666666666667</c:v>
                      </c:pt>
                      <c:pt idx="2104">
                        <c:v>21.081666666666667</c:v>
                      </c:pt>
                      <c:pt idx="2105">
                        <c:v>21.081666666666667</c:v>
                      </c:pt>
                      <c:pt idx="2106">
                        <c:v>21.081666666666667</c:v>
                      </c:pt>
                      <c:pt idx="2107">
                        <c:v>21.081666666666667</c:v>
                      </c:pt>
                      <c:pt idx="2108">
                        <c:v>21.081666666666667</c:v>
                      </c:pt>
                      <c:pt idx="2109">
                        <c:v>21.09</c:v>
                      </c:pt>
                      <c:pt idx="2110">
                        <c:v>21.09333333333333</c:v>
                      </c:pt>
                      <c:pt idx="2111">
                        <c:v>21.1</c:v>
                      </c:pt>
                      <c:pt idx="2112">
                        <c:v>21.113333333333333</c:v>
                      </c:pt>
                      <c:pt idx="2113">
                        <c:v>21.126666666666665</c:v>
                      </c:pt>
                      <c:pt idx="2114">
                        <c:v>21.168333333333333</c:v>
                      </c:pt>
                      <c:pt idx="2115">
                        <c:v>21.181666666666668</c:v>
                      </c:pt>
                      <c:pt idx="2116">
                        <c:v>21.228333333333335</c:v>
                      </c:pt>
                      <c:pt idx="2117">
                        <c:v>21.243333333333332</c:v>
                      </c:pt>
                      <c:pt idx="2118">
                        <c:v>21.248333333333335</c:v>
                      </c:pt>
                      <c:pt idx="2119">
                        <c:v>21.256666666666668</c:v>
                      </c:pt>
                      <c:pt idx="2120">
                        <c:v>21.283333333333335</c:v>
                      </c:pt>
                      <c:pt idx="2121">
                        <c:v>21.298333333333336</c:v>
                      </c:pt>
                      <c:pt idx="2122">
                        <c:v>21.305</c:v>
                      </c:pt>
                      <c:pt idx="2123">
                        <c:v>21.361666666666668</c:v>
                      </c:pt>
                      <c:pt idx="2124">
                        <c:v>21.361666666666668</c:v>
                      </c:pt>
                      <c:pt idx="2125">
                        <c:v>21.38</c:v>
                      </c:pt>
                      <c:pt idx="2126">
                        <c:v>21.396666666666665</c:v>
                      </c:pt>
                      <c:pt idx="2127">
                        <c:v>21.398333333333333</c:v>
                      </c:pt>
                      <c:pt idx="2128">
                        <c:v>21.403333333333332</c:v>
                      </c:pt>
                      <c:pt idx="2129">
                        <c:v>21.418333333333333</c:v>
                      </c:pt>
                      <c:pt idx="2130">
                        <c:v>21.426666666666666</c:v>
                      </c:pt>
                      <c:pt idx="2131">
                        <c:v>21.428333333333335</c:v>
                      </c:pt>
                      <c:pt idx="2132">
                        <c:v>21.433333333333334</c:v>
                      </c:pt>
                      <c:pt idx="2133">
                        <c:v>21.433333333333334</c:v>
                      </c:pt>
                      <c:pt idx="2134">
                        <c:v>21.436666666666667</c:v>
                      </c:pt>
                      <c:pt idx="2135">
                        <c:v>21.436666666666667</c:v>
                      </c:pt>
                      <c:pt idx="2136">
                        <c:v>21.48</c:v>
                      </c:pt>
                      <c:pt idx="2137">
                        <c:v>21.48</c:v>
                      </c:pt>
                      <c:pt idx="2138">
                        <c:v>21.498333333333335</c:v>
                      </c:pt>
                      <c:pt idx="2139">
                        <c:v>21.498333333333335</c:v>
                      </c:pt>
                      <c:pt idx="2140">
                        <c:v>21.508333333333333</c:v>
                      </c:pt>
                      <c:pt idx="2141">
                        <c:v>21.516666666666666</c:v>
                      </c:pt>
                      <c:pt idx="2142">
                        <c:v>21.516666666666666</c:v>
                      </c:pt>
                      <c:pt idx="2143">
                        <c:v>21.53166666666667</c:v>
                      </c:pt>
                      <c:pt idx="2144">
                        <c:v>21.546666666666667</c:v>
                      </c:pt>
                      <c:pt idx="2145">
                        <c:v>21.546666666666667</c:v>
                      </c:pt>
                      <c:pt idx="2146">
                        <c:v>21.546666666666667</c:v>
                      </c:pt>
                      <c:pt idx="2147">
                        <c:v>21.565000000000001</c:v>
                      </c:pt>
                      <c:pt idx="2148">
                        <c:v>21.568333333333332</c:v>
                      </c:pt>
                      <c:pt idx="2149">
                        <c:v>21.583333333333332</c:v>
                      </c:pt>
                      <c:pt idx="2150">
                        <c:v>21.583333333333332</c:v>
                      </c:pt>
                      <c:pt idx="2151">
                        <c:v>21.65666666666667</c:v>
                      </c:pt>
                      <c:pt idx="2152">
                        <c:v>21.65666666666667</c:v>
                      </c:pt>
                      <c:pt idx="2153">
                        <c:v>21.65666666666667</c:v>
                      </c:pt>
                      <c:pt idx="2154">
                        <c:v>21.698333333333334</c:v>
                      </c:pt>
                      <c:pt idx="2155">
                        <c:v>21.701666666666664</c:v>
                      </c:pt>
                      <c:pt idx="2156">
                        <c:v>21.746666666666666</c:v>
                      </c:pt>
                      <c:pt idx="2157">
                        <c:v>21.753333333333334</c:v>
                      </c:pt>
                      <c:pt idx="2158">
                        <c:v>21.776666666666664</c:v>
                      </c:pt>
                      <c:pt idx="2159">
                        <c:v>21.798333333333336</c:v>
                      </c:pt>
                      <c:pt idx="2160">
                        <c:v>21.806666666666668</c:v>
                      </c:pt>
                      <c:pt idx="2161">
                        <c:v>21.82</c:v>
                      </c:pt>
                      <c:pt idx="2162">
                        <c:v>21.833333333333332</c:v>
                      </c:pt>
                      <c:pt idx="2163">
                        <c:v>21.84333333333333</c:v>
                      </c:pt>
                      <c:pt idx="2164">
                        <c:v>21.891666666666666</c:v>
                      </c:pt>
                      <c:pt idx="2165">
                        <c:v>21.903333333333332</c:v>
                      </c:pt>
                      <c:pt idx="2166">
                        <c:v>21.961666666666666</c:v>
                      </c:pt>
                      <c:pt idx="2167">
                        <c:v>21.986666666666668</c:v>
                      </c:pt>
                      <c:pt idx="2168">
                        <c:v>21.988333333333333</c:v>
                      </c:pt>
                      <c:pt idx="2169">
                        <c:v>22.018333333333331</c:v>
                      </c:pt>
                      <c:pt idx="2170">
                        <c:v>22.041666666666668</c:v>
                      </c:pt>
                      <c:pt idx="2171">
                        <c:v>22.056666666666668</c:v>
                      </c:pt>
                      <c:pt idx="2172">
                        <c:v>22.066666666666666</c:v>
                      </c:pt>
                      <c:pt idx="2173">
                        <c:v>22.096666666666668</c:v>
                      </c:pt>
                      <c:pt idx="2174">
                        <c:v>22.106666666666669</c:v>
                      </c:pt>
                      <c:pt idx="2175">
                        <c:v>22.111666666666668</c:v>
                      </c:pt>
                      <c:pt idx="2176">
                        <c:v>22.166666666666668</c:v>
                      </c:pt>
                      <c:pt idx="2177">
                        <c:v>22.188333333333333</c:v>
                      </c:pt>
                      <c:pt idx="2178">
                        <c:v>22.263333333333332</c:v>
                      </c:pt>
                      <c:pt idx="2179">
                        <c:v>22.276666666666664</c:v>
                      </c:pt>
                      <c:pt idx="2180">
                        <c:v>22.293333333333333</c:v>
                      </c:pt>
                      <c:pt idx="2181">
                        <c:v>22.318333333333332</c:v>
                      </c:pt>
                      <c:pt idx="2182">
                        <c:v>22.331666666666667</c:v>
                      </c:pt>
                      <c:pt idx="2183">
                        <c:v>22.363333333333333</c:v>
                      </c:pt>
                      <c:pt idx="2184">
                        <c:v>22.363333333333333</c:v>
                      </c:pt>
                      <c:pt idx="2185">
                        <c:v>22.38</c:v>
                      </c:pt>
                      <c:pt idx="2186">
                        <c:v>22.384999999999998</c:v>
                      </c:pt>
                      <c:pt idx="2187">
                        <c:v>22.403333333333332</c:v>
                      </c:pt>
                      <c:pt idx="2188">
                        <c:v>22.40666666666667</c:v>
                      </c:pt>
                      <c:pt idx="2189">
                        <c:v>22.40666666666667</c:v>
                      </c:pt>
                      <c:pt idx="2190">
                        <c:v>22.40666666666667</c:v>
                      </c:pt>
                      <c:pt idx="2191">
                        <c:v>22.434999999999999</c:v>
                      </c:pt>
                      <c:pt idx="2192">
                        <c:v>22.441666666666666</c:v>
                      </c:pt>
                      <c:pt idx="2193">
                        <c:v>22.461666666666666</c:v>
                      </c:pt>
                      <c:pt idx="2194">
                        <c:v>22.484999999999999</c:v>
                      </c:pt>
                      <c:pt idx="2195">
                        <c:v>22.498333333333335</c:v>
                      </c:pt>
                      <c:pt idx="2196">
                        <c:v>22.52</c:v>
                      </c:pt>
                      <c:pt idx="2197">
                        <c:v>22.523333333333333</c:v>
                      </c:pt>
                      <c:pt idx="2198">
                        <c:v>22.540000000000003</c:v>
                      </c:pt>
                      <c:pt idx="2199">
                        <c:v>22.551666666666666</c:v>
                      </c:pt>
                      <c:pt idx="2200">
                        <c:v>22.556666666666668</c:v>
                      </c:pt>
                      <c:pt idx="2201">
                        <c:v>22.571666666666665</c:v>
                      </c:pt>
                      <c:pt idx="2202">
                        <c:v>22.578333333333333</c:v>
                      </c:pt>
                      <c:pt idx="2203">
                        <c:v>22.59</c:v>
                      </c:pt>
                      <c:pt idx="2204">
                        <c:v>22.591666666666665</c:v>
                      </c:pt>
                      <c:pt idx="2205">
                        <c:v>22.606666666666669</c:v>
                      </c:pt>
                      <c:pt idx="2206">
                        <c:v>22.613333333333333</c:v>
                      </c:pt>
                      <c:pt idx="2207">
                        <c:v>22.613333333333333</c:v>
                      </c:pt>
                      <c:pt idx="2208">
                        <c:v>22.618333333333332</c:v>
                      </c:pt>
                      <c:pt idx="2209">
                        <c:v>22.638333333333332</c:v>
                      </c:pt>
                      <c:pt idx="2210">
                        <c:v>22.641666666666666</c:v>
                      </c:pt>
                      <c:pt idx="2211">
                        <c:v>22.651666666666664</c:v>
                      </c:pt>
                      <c:pt idx="2212">
                        <c:v>22.668333333333333</c:v>
                      </c:pt>
                      <c:pt idx="2213">
                        <c:v>22.688333333333333</c:v>
                      </c:pt>
                      <c:pt idx="2214">
                        <c:v>22.691666666666666</c:v>
                      </c:pt>
                      <c:pt idx="2215">
                        <c:v>22.708333333333332</c:v>
                      </c:pt>
                      <c:pt idx="2216">
                        <c:v>22.721666666666668</c:v>
                      </c:pt>
                      <c:pt idx="2217">
                        <c:v>22.726666666666667</c:v>
                      </c:pt>
                      <c:pt idx="2218">
                        <c:v>22.751666666666665</c:v>
                      </c:pt>
                      <c:pt idx="2219">
                        <c:v>22.761666666666667</c:v>
                      </c:pt>
                      <c:pt idx="2220">
                        <c:v>22.763333333333332</c:v>
                      </c:pt>
                      <c:pt idx="2221">
                        <c:v>22.84</c:v>
                      </c:pt>
                      <c:pt idx="2222">
                        <c:v>22.84</c:v>
                      </c:pt>
                      <c:pt idx="2223">
                        <c:v>22.84</c:v>
                      </c:pt>
                      <c:pt idx="2224">
                        <c:v>22.84</c:v>
                      </c:pt>
                      <c:pt idx="2225">
                        <c:v>22.84</c:v>
                      </c:pt>
                      <c:pt idx="2226">
                        <c:v>22.84</c:v>
                      </c:pt>
                      <c:pt idx="2227">
                        <c:v>22.84</c:v>
                      </c:pt>
                      <c:pt idx="2228">
                        <c:v>22.84</c:v>
                      </c:pt>
                      <c:pt idx="2229">
                        <c:v>22.848333333333336</c:v>
                      </c:pt>
                      <c:pt idx="2230">
                        <c:v>22.85</c:v>
                      </c:pt>
                      <c:pt idx="2231">
                        <c:v>22.863333333333333</c:v>
                      </c:pt>
                      <c:pt idx="2232">
                        <c:v>22.91</c:v>
                      </c:pt>
                      <c:pt idx="2233">
                        <c:v>22.911666666666669</c:v>
                      </c:pt>
                      <c:pt idx="2234">
                        <c:v>22.913333333333334</c:v>
                      </c:pt>
                      <c:pt idx="2235">
                        <c:v>22.934999999999999</c:v>
                      </c:pt>
                      <c:pt idx="2236">
                        <c:v>22.978333333333335</c:v>
                      </c:pt>
                      <c:pt idx="2237">
                        <c:v>23.013333333333332</c:v>
                      </c:pt>
                      <c:pt idx="2238">
                        <c:v>23.029999999999998</c:v>
                      </c:pt>
                      <c:pt idx="2239">
                        <c:v>23.035</c:v>
                      </c:pt>
                      <c:pt idx="2240">
                        <c:v>23.098333333333336</c:v>
                      </c:pt>
                      <c:pt idx="2241">
                        <c:v>23.101666666666667</c:v>
                      </c:pt>
                      <c:pt idx="2242">
                        <c:v>23.105</c:v>
                      </c:pt>
                      <c:pt idx="2243">
                        <c:v>23.115000000000002</c:v>
                      </c:pt>
                      <c:pt idx="2244">
                        <c:v>23.125</c:v>
                      </c:pt>
                      <c:pt idx="2245">
                        <c:v>23.13</c:v>
                      </c:pt>
                      <c:pt idx="2246">
                        <c:v>23.145</c:v>
                      </c:pt>
                      <c:pt idx="2247">
                        <c:v>23.184999999999999</c:v>
                      </c:pt>
                      <c:pt idx="2248">
                        <c:v>23.196666666666665</c:v>
                      </c:pt>
                      <c:pt idx="2249">
                        <c:v>23.2</c:v>
                      </c:pt>
                      <c:pt idx="2250">
                        <c:v>23.254999999999999</c:v>
                      </c:pt>
                      <c:pt idx="2251">
                        <c:v>23.263333333333332</c:v>
                      </c:pt>
                      <c:pt idx="2252">
                        <c:v>23.306666666666668</c:v>
                      </c:pt>
                      <c:pt idx="2253">
                        <c:v>23.34</c:v>
                      </c:pt>
                      <c:pt idx="2254">
                        <c:v>23.383333333333333</c:v>
                      </c:pt>
                      <c:pt idx="2255">
                        <c:v>23.398333333333333</c:v>
                      </c:pt>
                      <c:pt idx="2256">
                        <c:v>23.4</c:v>
                      </c:pt>
                      <c:pt idx="2257">
                        <c:v>23.415000000000003</c:v>
                      </c:pt>
                      <c:pt idx="2258">
                        <c:v>23.425000000000001</c:v>
                      </c:pt>
                      <c:pt idx="2259">
                        <c:v>23.428333333333335</c:v>
                      </c:pt>
                      <c:pt idx="2260">
                        <c:v>23.465</c:v>
                      </c:pt>
                      <c:pt idx="2261">
                        <c:v>23.466666666666665</c:v>
                      </c:pt>
                      <c:pt idx="2262">
                        <c:v>23.515000000000001</c:v>
                      </c:pt>
                      <c:pt idx="2263">
                        <c:v>23.533333333333335</c:v>
                      </c:pt>
                      <c:pt idx="2264">
                        <c:v>23.541666666666668</c:v>
                      </c:pt>
                      <c:pt idx="2265">
                        <c:v>23.561666666666667</c:v>
                      </c:pt>
                      <c:pt idx="2266">
                        <c:v>23.574999999999999</c:v>
                      </c:pt>
                      <c:pt idx="2267">
                        <c:v>23.574999999999999</c:v>
                      </c:pt>
                      <c:pt idx="2268">
                        <c:v>23.574999999999999</c:v>
                      </c:pt>
                      <c:pt idx="2269">
                        <c:v>23.574999999999999</c:v>
                      </c:pt>
                      <c:pt idx="2270">
                        <c:v>23.584999999999997</c:v>
                      </c:pt>
                      <c:pt idx="2271">
                        <c:v>23.595000000000002</c:v>
                      </c:pt>
                      <c:pt idx="2272">
                        <c:v>23.601666666666667</c:v>
                      </c:pt>
                      <c:pt idx="2273">
                        <c:v>23.618333333333332</c:v>
                      </c:pt>
                      <c:pt idx="2274">
                        <c:v>23.62</c:v>
                      </c:pt>
                      <c:pt idx="2275">
                        <c:v>23.631666666666668</c:v>
                      </c:pt>
                      <c:pt idx="2276">
                        <c:v>23.636666666666667</c:v>
                      </c:pt>
                      <c:pt idx="2277">
                        <c:v>23.641666666666666</c:v>
                      </c:pt>
                      <c:pt idx="2278">
                        <c:v>23.65</c:v>
                      </c:pt>
                      <c:pt idx="2279">
                        <c:v>23.67</c:v>
                      </c:pt>
                      <c:pt idx="2280">
                        <c:v>23.69</c:v>
                      </c:pt>
                      <c:pt idx="2281">
                        <c:v>23.721666666666668</c:v>
                      </c:pt>
                      <c:pt idx="2282">
                        <c:v>23.746666666666666</c:v>
                      </c:pt>
                      <c:pt idx="2283">
                        <c:v>23.778333333333332</c:v>
                      </c:pt>
                      <c:pt idx="2284">
                        <c:v>23.78166666666667</c:v>
                      </c:pt>
                      <c:pt idx="2285">
                        <c:v>23.78166666666667</c:v>
                      </c:pt>
                      <c:pt idx="2286">
                        <c:v>23.78166666666667</c:v>
                      </c:pt>
                      <c:pt idx="2287">
                        <c:v>23.78166666666667</c:v>
                      </c:pt>
                      <c:pt idx="2288">
                        <c:v>23.78166666666667</c:v>
                      </c:pt>
                      <c:pt idx="2289">
                        <c:v>23.78166666666667</c:v>
                      </c:pt>
                      <c:pt idx="2290">
                        <c:v>23.78166666666667</c:v>
                      </c:pt>
                      <c:pt idx="2291">
                        <c:v>23.78166666666667</c:v>
                      </c:pt>
                      <c:pt idx="2292">
                        <c:v>23.803333333333335</c:v>
                      </c:pt>
                      <c:pt idx="2293">
                        <c:v>23.831666666666667</c:v>
                      </c:pt>
                      <c:pt idx="2294">
                        <c:v>23.85</c:v>
                      </c:pt>
                      <c:pt idx="2295">
                        <c:v>23.863333333333333</c:v>
                      </c:pt>
                      <c:pt idx="2296">
                        <c:v>23.863333333333333</c:v>
                      </c:pt>
                      <c:pt idx="2297">
                        <c:v>23.883333333333333</c:v>
                      </c:pt>
                      <c:pt idx="2298">
                        <c:v>23.891666666666666</c:v>
                      </c:pt>
                      <c:pt idx="2299">
                        <c:v>23.943333333333332</c:v>
                      </c:pt>
                      <c:pt idx="2300">
                        <c:v>23.981666666666669</c:v>
                      </c:pt>
                      <c:pt idx="2301">
                        <c:v>24.023333333333333</c:v>
                      </c:pt>
                      <c:pt idx="2302">
                        <c:v>24.05</c:v>
                      </c:pt>
                      <c:pt idx="2303">
                        <c:v>24.065000000000001</c:v>
                      </c:pt>
                      <c:pt idx="2304">
                        <c:v>24.106666666666669</c:v>
                      </c:pt>
                      <c:pt idx="2305">
                        <c:v>24.108333333333334</c:v>
                      </c:pt>
                      <c:pt idx="2306">
                        <c:v>24.113333333333333</c:v>
                      </c:pt>
                      <c:pt idx="2307">
                        <c:v>24.146666666666665</c:v>
                      </c:pt>
                      <c:pt idx="2308">
                        <c:v>24.146666666666665</c:v>
                      </c:pt>
                      <c:pt idx="2309">
                        <c:v>24.163333333333334</c:v>
                      </c:pt>
                      <c:pt idx="2310">
                        <c:v>24.184999999999999</c:v>
                      </c:pt>
                      <c:pt idx="2311">
                        <c:v>24.193333333333332</c:v>
                      </c:pt>
                      <c:pt idx="2312">
                        <c:v>24.195</c:v>
                      </c:pt>
                      <c:pt idx="2313">
                        <c:v>24.228333333333335</c:v>
                      </c:pt>
                      <c:pt idx="2314">
                        <c:v>24.241666666666667</c:v>
                      </c:pt>
                      <c:pt idx="2315">
                        <c:v>24.248333333333335</c:v>
                      </c:pt>
                      <c:pt idx="2316">
                        <c:v>24.263333333333332</c:v>
                      </c:pt>
                      <c:pt idx="2317">
                        <c:v>24.274999999999999</c:v>
                      </c:pt>
                      <c:pt idx="2318">
                        <c:v>24.274999999999999</c:v>
                      </c:pt>
                      <c:pt idx="2319">
                        <c:v>24.274999999999999</c:v>
                      </c:pt>
                      <c:pt idx="2320">
                        <c:v>24.291666666666668</c:v>
                      </c:pt>
                      <c:pt idx="2321">
                        <c:v>24.306666666666668</c:v>
                      </c:pt>
                      <c:pt idx="2322">
                        <c:v>24.306666666666668</c:v>
                      </c:pt>
                      <c:pt idx="2323">
                        <c:v>24.306666666666668</c:v>
                      </c:pt>
                      <c:pt idx="2324">
                        <c:v>24.306666666666668</c:v>
                      </c:pt>
                      <c:pt idx="2325">
                        <c:v>24.306666666666668</c:v>
                      </c:pt>
                      <c:pt idx="2326">
                        <c:v>24.306666666666668</c:v>
                      </c:pt>
                      <c:pt idx="2327">
                        <c:v>24.306666666666668</c:v>
                      </c:pt>
                      <c:pt idx="2328">
                        <c:v>24.306666666666668</c:v>
                      </c:pt>
                      <c:pt idx="2329">
                        <c:v>24.306666666666668</c:v>
                      </c:pt>
                      <c:pt idx="2330">
                        <c:v>24.306666666666668</c:v>
                      </c:pt>
                      <c:pt idx="2331">
                        <c:v>24.306666666666668</c:v>
                      </c:pt>
                      <c:pt idx="2332">
                        <c:v>24.306666666666668</c:v>
                      </c:pt>
                      <c:pt idx="2333">
                        <c:v>24.331666666666667</c:v>
                      </c:pt>
                      <c:pt idx="2334">
                        <c:v>24.331666666666667</c:v>
                      </c:pt>
                      <c:pt idx="2335">
                        <c:v>24.341666666666665</c:v>
                      </c:pt>
                      <c:pt idx="2336">
                        <c:v>24.34333333333333</c:v>
                      </c:pt>
                      <c:pt idx="2337">
                        <c:v>24.351666666666667</c:v>
                      </c:pt>
                      <c:pt idx="2338">
                        <c:v>24.366666666666667</c:v>
                      </c:pt>
                      <c:pt idx="2339">
                        <c:v>24.375</c:v>
                      </c:pt>
                      <c:pt idx="2340">
                        <c:v>24.416666666666668</c:v>
                      </c:pt>
                      <c:pt idx="2341">
                        <c:v>24.458333333333332</c:v>
                      </c:pt>
                      <c:pt idx="2342">
                        <c:v>24.458333333333332</c:v>
                      </c:pt>
                      <c:pt idx="2343">
                        <c:v>24.458333333333332</c:v>
                      </c:pt>
                      <c:pt idx="2344">
                        <c:v>24.484999999999999</c:v>
                      </c:pt>
                      <c:pt idx="2345">
                        <c:v>24.57</c:v>
                      </c:pt>
                      <c:pt idx="2346">
                        <c:v>24.623333333333335</c:v>
                      </c:pt>
                      <c:pt idx="2347">
                        <c:v>24.626666666666665</c:v>
                      </c:pt>
                      <c:pt idx="2348">
                        <c:v>24.626666666666665</c:v>
                      </c:pt>
                      <c:pt idx="2349">
                        <c:v>24.626666666666665</c:v>
                      </c:pt>
                      <c:pt idx="2350">
                        <c:v>24.666666666666668</c:v>
                      </c:pt>
                      <c:pt idx="2351">
                        <c:v>24.666666666666668</c:v>
                      </c:pt>
                      <c:pt idx="2352">
                        <c:v>24.686666666666667</c:v>
                      </c:pt>
                      <c:pt idx="2353">
                        <c:v>24.693333333333332</c:v>
                      </c:pt>
                      <c:pt idx="2354">
                        <c:v>24.701666666666664</c:v>
                      </c:pt>
                      <c:pt idx="2355">
                        <c:v>24.726666666666667</c:v>
                      </c:pt>
                      <c:pt idx="2356">
                        <c:v>24.748333333333335</c:v>
                      </c:pt>
                      <c:pt idx="2357">
                        <c:v>24.771666666666665</c:v>
                      </c:pt>
                      <c:pt idx="2358">
                        <c:v>24.78166666666667</c:v>
                      </c:pt>
                      <c:pt idx="2359">
                        <c:v>24.798333333333336</c:v>
                      </c:pt>
                      <c:pt idx="2360">
                        <c:v>24.816666666666666</c:v>
                      </c:pt>
                      <c:pt idx="2361">
                        <c:v>24.836666666666666</c:v>
                      </c:pt>
                      <c:pt idx="2362">
                        <c:v>24.836666666666666</c:v>
                      </c:pt>
                      <c:pt idx="2363">
                        <c:v>24.84333333333333</c:v>
                      </c:pt>
                      <c:pt idx="2364">
                        <c:v>24.88</c:v>
                      </c:pt>
                      <c:pt idx="2365">
                        <c:v>24.88</c:v>
                      </c:pt>
                      <c:pt idx="2366">
                        <c:v>24.965</c:v>
                      </c:pt>
                      <c:pt idx="2367">
                        <c:v>24.970000000000002</c:v>
                      </c:pt>
                      <c:pt idx="2368">
                        <c:v>24.973333333333336</c:v>
                      </c:pt>
                      <c:pt idx="2369">
                        <c:v>24.978333333333335</c:v>
                      </c:pt>
                      <c:pt idx="2370">
                        <c:v>24.990000000000002</c:v>
                      </c:pt>
                      <c:pt idx="2371">
                        <c:v>25.016666666666666</c:v>
                      </c:pt>
                      <c:pt idx="2372">
                        <c:v>25.029999999999998</c:v>
                      </c:pt>
                      <c:pt idx="2373">
                        <c:v>25.071666666666665</c:v>
                      </c:pt>
                      <c:pt idx="2374">
                        <c:v>25.078333333333333</c:v>
                      </c:pt>
                      <c:pt idx="2375">
                        <c:v>25.078333333333333</c:v>
                      </c:pt>
                      <c:pt idx="2376">
                        <c:v>25.086666666666666</c:v>
                      </c:pt>
                      <c:pt idx="2377">
                        <c:v>25.086666666666666</c:v>
                      </c:pt>
                      <c:pt idx="2378">
                        <c:v>25.096666666666668</c:v>
                      </c:pt>
                      <c:pt idx="2379">
                        <c:v>25.096666666666668</c:v>
                      </c:pt>
                      <c:pt idx="2380">
                        <c:v>25.113333333333333</c:v>
                      </c:pt>
                      <c:pt idx="2381">
                        <c:v>25.115000000000002</c:v>
                      </c:pt>
                      <c:pt idx="2382">
                        <c:v>25.115000000000002</c:v>
                      </c:pt>
                      <c:pt idx="2383">
                        <c:v>25.13</c:v>
                      </c:pt>
                      <c:pt idx="2384">
                        <c:v>25.133333333333333</c:v>
                      </c:pt>
                      <c:pt idx="2385">
                        <c:v>25.143333333333331</c:v>
                      </c:pt>
                      <c:pt idx="2386">
                        <c:v>25.148333333333333</c:v>
                      </c:pt>
                      <c:pt idx="2387">
                        <c:v>25.184999999999999</c:v>
                      </c:pt>
                      <c:pt idx="2388">
                        <c:v>25.231666666666669</c:v>
                      </c:pt>
                      <c:pt idx="2389">
                        <c:v>25.28166666666667</c:v>
                      </c:pt>
                      <c:pt idx="2390">
                        <c:v>25.28166666666667</c:v>
                      </c:pt>
                      <c:pt idx="2391">
                        <c:v>25.290000000000003</c:v>
                      </c:pt>
                      <c:pt idx="2392">
                        <c:v>25.305</c:v>
                      </c:pt>
                      <c:pt idx="2393">
                        <c:v>25.308333333333334</c:v>
                      </c:pt>
                      <c:pt idx="2394">
                        <c:v>25.318333333333332</c:v>
                      </c:pt>
                      <c:pt idx="2395">
                        <c:v>25.324999999999999</c:v>
                      </c:pt>
                      <c:pt idx="2396">
                        <c:v>25.328333333333333</c:v>
                      </c:pt>
                      <c:pt idx="2397">
                        <c:v>25.328333333333333</c:v>
                      </c:pt>
                      <c:pt idx="2398">
                        <c:v>25.328333333333333</c:v>
                      </c:pt>
                      <c:pt idx="2399">
                        <c:v>25.328333333333333</c:v>
                      </c:pt>
                      <c:pt idx="2400">
                        <c:v>25.328333333333333</c:v>
                      </c:pt>
                      <c:pt idx="2401">
                        <c:v>25.328333333333333</c:v>
                      </c:pt>
                      <c:pt idx="2402">
                        <c:v>25.328333333333333</c:v>
                      </c:pt>
                      <c:pt idx="2403">
                        <c:v>25.328333333333333</c:v>
                      </c:pt>
                      <c:pt idx="2404">
                        <c:v>25.328333333333333</c:v>
                      </c:pt>
                      <c:pt idx="2405">
                        <c:v>25.328333333333333</c:v>
                      </c:pt>
                      <c:pt idx="2406">
                        <c:v>25.328333333333333</c:v>
                      </c:pt>
                      <c:pt idx="2407">
                        <c:v>25.356666666666669</c:v>
                      </c:pt>
                      <c:pt idx="2408">
                        <c:v>25.356666666666669</c:v>
                      </c:pt>
                      <c:pt idx="2409">
                        <c:v>25.356666666666669</c:v>
                      </c:pt>
                      <c:pt idx="2410">
                        <c:v>25.356666666666669</c:v>
                      </c:pt>
                      <c:pt idx="2411">
                        <c:v>25.356666666666669</c:v>
                      </c:pt>
                      <c:pt idx="2412">
                        <c:v>25.356666666666669</c:v>
                      </c:pt>
                      <c:pt idx="2413">
                        <c:v>25.356666666666669</c:v>
                      </c:pt>
                      <c:pt idx="2414">
                        <c:v>25.356666666666669</c:v>
                      </c:pt>
                      <c:pt idx="2415">
                        <c:v>25.356666666666669</c:v>
                      </c:pt>
                      <c:pt idx="2416">
                        <c:v>25.358333333333334</c:v>
                      </c:pt>
                      <c:pt idx="2417">
                        <c:v>25.365000000000002</c:v>
                      </c:pt>
                      <c:pt idx="2418">
                        <c:v>25.376666666666665</c:v>
                      </c:pt>
                      <c:pt idx="2419">
                        <c:v>25.384999999999998</c:v>
                      </c:pt>
                      <c:pt idx="2420">
                        <c:v>25.386666666666667</c:v>
                      </c:pt>
                      <c:pt idx="2421">
                        <c:v>25.386666666666667</c:v>
                      </c:pt>
                      <c:pt idx="2422">
                        <c:v>25.404999999999998</c:v>
                      </c:pt>
                      <c:pt idx="2423">
                        <c:v>25.404999999999998</c:v>
                      </c:pt>
                      <c:pt idx="2424">
                        <c:v>25.41</c:v>
                      </c:pt>
                      <c:pt idx="2425">
                        <c:v>25.413333333333334</c:v>
                      </c:pt>
                      <c:pt idx="2426">
                        <c:v>25.42</c:v>
                      </c:pt>
                      <c:pt idx="2427">
                        <c:v>25.484999999999999</c:v>
                      </c:pt>
                      <c:pt idx="2428">
                        <c:v>25.503333333333334</c:v>
                      </c:pt>
                      <c:pt idx="2429">
                        <c:v>25.506666666666668</c:v>
                      </c:pt>
                      <c:pt idx="2430">
                        <c:v>25.515000000000001</c:v>
                      </c:pt>
                      <c:pt idx="2431">
                        <c:v>25.529999999999998</c:v>
                      </c:pt>
                      <c:pt idx="2432">
                        <c:v>25.53166666666667</c:v>
                      </c:pt>
                      <c:pt idx="2433">
                        <c:v>25.53166666666667</c:v>
                      </c:pt>
                      <c:pt idx="2434">
                        <c:v>25.53166666666667</c:v>
                      </c:pt>
                      <c:pt idx="2435">
                        <c:v>25.53166666666667</c:v>
                      </c:pt>
                      <c:pt idx="2436">
                        <c:v>25.53166666666667</c:v>
                      </c:pt>
                      <c:pt idx="2437">
                        <c:v>25.53166666666667</c:v>
                      </c:pt>
                      <c:pt idx="2438">
                        <c:v>25.546666666666667</c:v>
                      </c:pt>
                      <c:pt idx="2439">
                        <c:v>25.55</c:v>
                      </c:pt>
                      <c:pt idx="2440">
                        <c:v>25.565000000000001</c:v>
                      </c:pt>
                      <c:pt idx="2441">
                        <c:v>25.574999999999999</c:v>
                      </c:pt>
                      <c:pt idx="2442">
                        <c:v>25.576666666666664</c:v>
                      </c:pt>
                      <c:pt idx="2443">
                        <c:v>25.578333333333333</c:v>
                      </c:pt>
                      <c:pt idx="2444">
                        <c:v>25.578333333333333</c:v>
                      </c:pt>
                      <c:pt idx="2445">
                        <c:v>25.58</c:v>
                      </c:pt>
                      <c:pt idx="2446">
                        <c:v>25.584999999999997</c:v>
                      </c:pt>
                      <c:pt idx="2447">
                        <c:v>25.626666666666665</c:v>
                      </c:pt>
                      <c:pt idx="2448">
                        <c:v>25.63</c:v>
                      </c:pt>
                      <c:pt idx="2449">
                        <c:v>25.634999999999998</c:v>
                      </c:pt>
                      <c:pt idx="2450">
                        <c:v>25.671666666666667</c:v>
                      </c:pt>
                      <c:pt idx="2451">
                        <c:v>25.708333333333332</c:v>
                      </c:pt>
                      <c:pt idx="2452">
                        <c:v>25.716666666666665</c:v>
                      </c:pt>
                      <c:pt idx="2453">
                        <c:v>25.71833333333333</c:v>
                      </c:pt>
                      <c:pt idx="2454">
                        <c:v>25.746666666666666</c:v>
                      </c:pt>
                      <c:pt idx="2455">
                        <c:v>25.75</c:v>
                      </c:pt>
                      <c:pt idx="2456">
                        <c:v>25.751666666666665</c:v>
                      </c:pt>
                      <c:pt idx="2457">
                        <c:v>25.753333333333334</c:v>
                      </c:pt>
                      <c:pt idx="2458">
                        <c:v>25.78166666666667</c:v>
                      </c:pt>
                      <c:pt idx="2459">
                        <c:v>25.853333333333335</c:v>
                      </c:pt>
                      <c:pt idx="2460">
                        <c:v>25.865000000000002</c:v>
                      </c:pt>
                      <c:pt idx="2461">
                        <c:v>25.866666666666667</c:v>
                      </c:pt>
                      <c:pt idx="2462">
                        <c:v>25.923333333333336</c:v>
                      </c:pt>
                      <c:pt idx="2463">
                        <c:v>25.94</c:v>
                      </c:pt>
                      <c:pt idx="2464">
                        <c:v>25.993333333333332</c:v>
                      </c:pt>
                      <c:pt idx="2465">
                        <c:v>25.995000000000001</c:v>
                      </c:pt>
                      <c:pt idx="2466">
                        <c:v>26.013333333333332</c:v>
                      </c:pt>
                      <c:pt idx="2467">
                        <c:v>26.028333333333332</c:v>
                      </c:pt>
                      <c:pt idx="2468">
                        <c:v>26.028333333333332</c:v>
                      </c:pt>
                      <c:pt idx="2469">
                        <c:v>26.028333333333332</c:v>
                      </c:pt>
                      <c:pt idx="2470">
                        <c:v>26.028333333333332</c:v>
                      </c:pt>
                      <c:pt idx="2471">
                        <c:v>26.028333333333332</c:v>
                      </c:pt>
                      <c:pt idx="2472">
                        <c:v>26.028333333333332</c:v>
                      </c:pt>
                      <c:pt idx="2473">
                        <c:v>26.028333333333332</c:v>
                      </c:pt>
                      <c:pt idx="2474">
                        <c:v>26.028333333333332</c:v>
                      </c:pt>
                      <c:pt idx="2475">
                        <c:v>26.06</c:v>
                      </c:pt>
                      <c:pt idx="2476">
                        <c:v>26.065000000000001</c:v>
                      </c:pt>
                      <c:pt idx="2477">
                        <c:v>26.065000000000001</c:v>
                      </c:pt>
                      <c:pt idx="2478">
                        <c:v>26.065000000000001</c:v>
                      </c:pt>
                      <c:pt idx="2479">
                        <c:v>26.068333333333332</c:v>
                      </c:pt>
                      <c:pt idx="2480">
                        <c:v>26.1</c:v>
                      </c:pt>
                      <c:pt idx="2481">
                        <c:v>26.101666666666667</c:v>
                      </c:pt>
                      <c:pt idx="2482">
                        <c:v>26.103333333333335</c:v>
                      </c:pt>
                      <c:pt idx="2483">
                        <c:v>26.131666666666668</c:v>
                      </c:pt>
                      <c:pt idx="2484">
                        <c:v>26.158333333333335</c:v>
                      </c:pt>
                      <c:pt idx="2485">
                        <c:v>26.27</c:v>
                      </c:pt>
                      <c:pt idx="2486">
                        <c:v>26.331666666666667</c:v>
                      </c:pt>
                      <c:pt idx="2487">
                        <c:v>26.37</c:v>
                      </c:pt>
                      <c:pt idx="2488">
                        <c:v>26.383333333333333</c:v>
                      </c:pt>
                      <c:pt idx="2489">
                        <c:v>26.393333333333331</c:v>
                      </c:pt>
                      <c:pt idx="2490">
                        <c:v>26.416666666666668</c:v>
                      </c:pt>
                      <c:pt idx="2491">
                        <c:v>26.44</c:v>
                      </c:pt>
                      <c:pt idx="2492">
                        <c:v>26.44</c:v>
                      </c:pt>
                      <c:pt idx="2493">
                        <c:v>26.456666666666667</c:v>
                      </c:pt>
                      <c:pt idx="2494">
                        <c:v>26.478333333333335</c:v>
                      </c:pt>
                      <c:pt idx="2495">
                        <c:v>26.493333333333332</c:v>
                      </c:pt>
                      <c:pt idx="2496">
                        <c:v>26.501666666666665</c:v>
                      </c:pt>
                      <c:pt idx="2497">
                        <c:v>26.501666666666665</c:v>
                      </c:pt>
                      <c:pt idx="2498">
                        <c:v>26.504999999999999</c:v>
                      </c:pt>
                      <c:pt idx="2499">
                        <c:v>26.513333333333332</c:v>
                      </c:pt>
                      <c:pt idx="2500">
                        <c:v>26.513333333333332</c:v>
                      </c:pt>
                      <c:pt idx="2501">
                        <c:v>26.523333333333333</c:v>
                      </c:pt>
                      <c:pt idx="2502">
                        <c:v>26.555</c:v>
                      </c:pt>
                      <c:pt idx="2503">
                        <c:v>26.555</c:v>
                      </c:pt>
                      <c:pt idx="2504">
                        <c:v>26.623333333333335</c:v>
                      </c:pt>
                      <c:pt idx="2505">
                        <c:v>26.628333333333334</c:v>
                      </c:pt>
                      <c:pt idx="2506">
                        <c:v>26.633333333333333</c:v>
                      </c:pt>
                      <c:pt idx="2507">
                        <c:v>26.641666666666666</c:v>
                      </c:pt>
                      <c:pt idx="2508">
                        <c:v>26.643333333333331</c:v>
                      </c:pt>
                      <c:pt idx="2509">
                        <c:v>26.643333333333331</c:v>
                      </c:pt>
                      <c:pt idx="2510">
                        <c:v>26.643333333333331</c:v>
                      </c:pt>
                      <c:pt idx="2511">
                        <c:v>26.646666666666665</c:v>
                      </c:pt>
                      <c:pt idx="2512">
                        <c:v>26.706666666666667</c:v>
                      </c:pt>
                      <c:pt idx="2513">
                        <c:v>26.745000000000001</c:v>
                      </c:pt>
                      <c:pt idx="2514">
                        <c:v>26.788333333333334</c:v>
                      </c:pt>
                      <c:pt idx="2515">
                        <c:v>26.81</c:v>
                      </c:pt>
                      <c:pt idx="2516">
                        <c:v>26.818333333333332</c:v>
                      </c:pt>
                      <c:pt idx="2517">
                        <c:v>26.82</c:v>
                      </c:pt>
                      <c:pt idx="2518">
                        <c:v>26.873333333333335</c:v>
                      </c:pt>
                      <c:pt idx="2519">
                        <c:v>26.886666666666667</c:v>
                      </c:pt>
                      <c:pt idx="2520">
                        <c:v>26.886666666666667</c:v>
                      </c:pt>
                      <c:pt idx="2521">
                        <c:v>26.886666666666667</c:v>
                      </c:pt>
                      <c:pt idx="2522">
                        <c:v>26.886666666666667</c:v>
                      </c:pt>
                      <c:pt idx="2523">
                        <c:v>26.886666666666667</c:v>
                      </c:pt>
                      <c:pt idx="2524">
                        <c:v>26.886666666666667</c:v>
                      </c:pt>
                      <c:pt idx="2525">
                        <c:v>26.888333333333332</c:v>
                      </c:pt>
                      <c:pt idx="2526">
                        <c:v>26.888333333333332</c:v>
                      </c:pt>
                      <c:pt idx="2527">
                        <c:v>26.898333333333333</c:v>
                      </c:pt>
                      <c:pt idx="2528">
                        <c:v>26.898333333333333</c:v>
                      </c:pt>
                      <c:pt idx="2529">
                        <c:v>26.918333333333333</c:v>
                      </c:pt>
                      <c:pt idx="2530">
                        <c:v>26.92</c:v>
                      </c:pt>
                      <c:pt idx="2531">
                        <c:v>26.93</c:v>
                      </c:pt>
                      <c:pt idx="2532">
                        <c:v>26.93</c:v>
                      </c:pt>
                      <c:pt idx="2533">
                        <c:v>26.93</c:v>
                      </c:pt>
                      <c:pt idx="2534">
                        <c:v>26.93</c:v>
                      </c:pt>
                      <c:pt idx="2535">
                        <c:v>26.93</c:v>
                      </c:pt>
                      <c:pt idx="2536">
                        <c:v>26.93</c:v>
                      </c:pt>
                      <c:pt idx="2537">
                        <c:v>26.93</c:v>
                      </c:pt>
                      <c:pt idx="2538">
                        <c:v>26.93</c:v>
                      </c:pt>
                      <c:pt idx="2539">
                        <c:v>26.93</c:v>
                      </c:pt>
                      <c:pt idx="2540">
                        <c:v>26.93</c:v>
                      </c:pt>
                      <c:pt idx="2541">
                        <c:v>26.93</c:v>
                      </c:pt>
                      <c:pt idx="2542">
                        <c:v>26.93</c:v>
                      </c:pt>
                      <c:pt idx="2543">
                        <c:v>26.93</c:v>
                      </c:pt>
                      <c:pt idx="2544">
                        <c:v>26.93</c:v>
                      </c:pt>
                      <c:pt idx="2545">
                        <c:v>26.93</c:v>
                      </c:pt>
                      <c:pt idx="2546">
                        <c:v>26.93</c:v>
                      </c:pt>
                      <c:pt idx="2547">
                        <c:v>26.93</c:v>
                      </c:pt>
                      <c:pt idx="2548">
                        <c:v>26.93</c:v>
                      </c:pt>
                      <c:pt idx="2549">
                        <c:v>26.93</c:v>
                      </c:pt>
                      <c:pt idx="2550">
                        <c:v>26.93</c:v>
                      </c:pt>
                      <c:pt idx="2551">
                        <c:v>26.93</c:v>
                      </c:pt>
                      <c:pt idx="2552">
                        <c:v>26.93</c:v>
                      </c:pt>
                      <c:pt idx="2553">
                        <c:v>26.93</c:v>
                      </c:pt>
                      <c:pt idx="2554">
                        <c:v>26.93</c:v>
                      </c:pt>
                      <c:pt idx="2555">
                        <c:v>26.93</c:v>
                      </c:pt>
                      <c:pt idx="2556">
                        <c:v>26.93</c:v>
                      </c:pt>
                      <c:pt idx="2557">
                        <c:v>26.93</c:v>
                      </c:pt>
                      <c:pt idx="2558">
                        <c:v>26.93</c:v>
                      </c:pt>
                      <c:pt idx="2559">
                        <c:v>26.93</c:v>
                      </c:pt>
                      <c:pt idx="2560">
                        <c:v>26.93</c:v>
                      </c:pt>
                      <c:pt idx="2561">
                        <c:v>26.93</c:v>
                      </c:pt>
                      <c:pt idx="2562">
                        <c:v>26.93</c:v>
                      </c:pt>
                      <c:pt idx="2563">
                        <c:v>26.93</c:v>
                      </c:pt>
                      <c:pt idx="2564">
                        <c:v>26.93</c:v>
                      </c:pt>
                      <c:pt idx="2565">
                        <c:v>26.93</c:v>
                      </c:pt>
                      <c:pt idx="2566">
                        <c:v>26.93</c:v>
                      </c:pt>
                      <c:pt idx="2567">
                        <c:v>26.93</c:v>
                      </c:pt>
                      <c:pt idx="2568">
                        <c:v>26.93</c:v>
                      </c:pt>
                      <c:pt idx="2569">
                        <c:v>26.93</c:v>
                      </c:pt>
                      <c:pt idx="2570">
                        <c:v>26.93</c:v>
                      </c:pt>
                      <c:pt idx="2571">
                        <c:v>26.93</c:v>
                      </c:pt>
                      <c:pt idx="2572">
                        <c:v>26.93</c:v>
                      </c:pt>
                      <c:pt idx="2573">
                        <c:v>26.93</c:v>
                      </c:pt>
                      <c:pt idx="2574">
                        <c:v>26.93</c:v>
                      </c:pt>
                      <c:pt idx="2575">
                        <c:v>26.93</c:v>
                      </c:pt>
                      <c:pt idx="2576">
                        <c:v>26.93</c:v>
                      </c:pt>
                      <c:pt idx="2577">
                        <c:v>26.93</c:v>
                      </c:pt>
                      <c:pt idx="2578">
                        <c:v>26.93</c:v>
                      </c:pt>
                      <c:pt idx="2579">
                        <c:v>26.953333333333333</c:v>
                      </c:pt>
                      <c:pt idx="2580">
                        <c:v>26.965</c:v>
                      </c:pt>
                      <c:pt idx="2581">
                        <c:v>26.981666666666669</c:v>
                      </c:pt>
                      <c:pt idx="2582">
                        <c:v>26.981666666666669</c:v>
                      </c:pt>
                      <c:pt idx="2583">
                        <c:v>26.981666666666669</c:v>
                      </c:pt>
                      <c:pt idx="2584">
                        <c:v>26.981666666666669</c:v>
                      </c:pt>
                      <c:pt idx="2585">
                        <c:v>26.981666666666669</c:v>
                      </c:pt>
                      <c:pt idx="2586">
                        <c:v>26.981666666666669</c:v>
                      </c:pt>
                      <c:pt idx="2587">
                        <c:v>27.098333333333336</c:v>
                      </c:pt>
                      <c:pt idx="2588">
                        <c:v>27.143333333333331</c:v>
                      </c:pt>
                      <c:pt idx="2589">
                        <c:v>27.178333333333335</c:v>
                      </c:pt>
                      <c:pt idx="2590">
                        <c:v>27.201666666666664</c:v>
                      </c:pt>
                      <c:pt idx="2591">
                        <c:v>27.259999999999998</c:v>
                      </c:pt>
                      <c:pt idx="2592">
                        <c:v>27.28166666666667</c:v>
                      </c:pt>
                      <c:pt idx="2593">
                        <c:v>27.311666666666667</c:v>
                      </c:pt>
                      <c:pt idx="2594">
                        <c:v>27.338333333333331</c:v>
                      </c:pt>
                      <c:pt idx="2595">
                        <c:v>27.355</c:v>
                      </c:pt>
                      <c:pt idx="2596">
                        <c:v>27.458333333333332</c:v>
                      </c:pt>
                      <c:pt idx="2597">
                        <c:v>27.503333333333334</c:v>
                      </c:pt>
                      <c:pt idx="2598">
                        <c:v>27.52</c:v>
                      </c:pt>
                      <c:pt idx="2599">
                        <c:v>27.529999999999998</c:v>
                      </c:pt>
                      <c:pt idx="2600">
                        <c:v>27.529999999999998</c:v>
                      </c:pt>
                      <c:pt idx="2601">
                        <c:v>27.574999999999999</c:v>
                      </c:pt>
                      <c:pt idx="2602">
                        <c:v>27.574999999999999</c:v>
                      </c:pt>
                      <c:pt idx="2603">
                        <c:v>27.584999999999997</c:v>
                      </c:pt>
                      <c:pt idx="2604">
                        <c:v>27.618333333333332</c:v>
                      </c:pt>
                      <c:pt idx="2605">
                        <c:v>27.67</c:v>
                      </c:pt>
                      <c:pt idx="2606">
                        <c:v>27.671666666666667</c:v>
                      </c:pt>
                      <c:pt idx="2607">
                        <c:v>27.701666666666664</c:v>
                      </c:pt>
                      <c:pt idx="2608">
                        <c:v>27.716666666666665</c:v>
                      </c:pt>
                      <c:pt idx="2609">
                        <c:v>27.751666666666665</c:v>
                      </c:pt>
                      <c:pt idx="2610">
                        <c:v>27.801666666666666</c:v>
                      </c:pt>
                      <c:pt idx="2611">
                        <c:v>27.803333333333335</c:v>
                      </c:pt>
                      <c:pt idx="2612">
                        <c:v>27.811666666666667</c:v>
                      </c:pt>
                      <c:pt idx="2613">
                        <c:v>27.841666666666665</c:v>
                      </c:pt>
                      <c:pt idx="2614">
                        <c:v>27.845000000000002</c:v>
                      </c:pt>
                      <c:pt idx="2615">
                        <c:v>27.85</c:v>
                      </c:pt>
                      <c:pt idx="2616">
                        <c:v>27.875</c:v>
                      </c:pt>
                      <c:pt idx="2617">
                        <c:v>27.883333333333333</c:v>
                      </c:pt>
                      <c:pt idx="2618">
                        <c:v>27.916666666666668</c:v>
                      </c:pt>
                      <c:pt idx="2619">
                        <c:v>27.934999999999999</c:v>
                      </c:pt>
                      <c:pt idx="2620">
                        <c:v>27.936666666666667</c:v>
                      </c:pt>
                      <c:pt idx="2621">
                        <c:v>27.945</c:v>
                      </c:pt>
                      <c:pt idx="2622">
                        <c:v>27.961666666666666</c:v>
                      </c:pt>
                      <c:pt idx="2623">
                        <c:v>27.963333333333331</c:v>
                      </c:pt>
                      <c:pt idx="2624">
                        <c:v>27.975000000000001</c:v>
                      </c:pt>
                      <c:pt idx="2625">
                        <c:v>27.975000000000001</c:v>
                      </c:pt>
                      <c:pt idx="2626">
                        <c:v>27.996666666666666</c:v>
                      </c:pt>
                      <c:pt idx="2627">
                        <c:v>28.009999999999998</c:v>
                      </c:pt>
                      <c:pt idx="2628">
                        <c:v>28.05</c:v>
                      </c:pt>
                      <c:pt idx="2629">
                        <c:v>28.06</c:v>
                      </c:pt>
                      <c:pt idx="2630">
                        <c:v>28.07</c:v>
                      </c:pt>
                      <c:pt idx="2631">
                        <c:v>28.076666666666664</c:v>
                      </c:pt>
                      <c:pt idx="2632">
                        <c:v>28.084999999999997</c:v>
                      </c:pt>
                      <c:pt idx="2633">
                        <c:v>28.1</c:v>
                      </c:pt>
                      <c:pt idx="2634">
                        <c:v>28.111666666666668</c:v>
                      </c:pt>
                      <c:pt idx="2635">
                        <c:v>28.113333333333333</c:v>
                      </c:pt>
                      <c:pt idx="2636">
                        <c:v>28.113333333333333</c:v>
                      </c:pt>
                      <c:pt idx="2637">
                        <c:v>28.113333333333333</c:v>
                      </c:pt>
                      <c:pt idx="2638">
                        <c:v>28.123333333333335</c:v>
                      </c:pt>
                      <c:pt idx="2639">
                        <c:v>28.13</c:v>
                      </c:pt>
                      <c:pt idx="2640">
                        <c:v>28.233333333333334</c:v>
                      </c:pt>
                      <c:pt idx="2641">
                        <c:v>28.240000000000002</c:v>
                      </c:pt>
                      <c:pt idx="2642">
                        <c:v>28.283333333333335</c:v>
                      </c:pt>
                      <c:pt idx="2643">
                        <c:v>28.298333333333336</c:v>
                      </c:pt>
                      <c:pt idx="2644">
                        <c:v>28.408333333333335</c:v>
                      </c:pt>
                      <c:pt idx="2645">
                        <c:v>28.425000000000001</c:v>
                      </c:pt>
                      <c:pt idx="2646">
                        <c:v>28.463333333333331</c:v>
                      </c:pt>
                      <c:pt idx="2647">
                        <c:v>28.536666666666669</c:v>
                      </c:pt>
                      <c:pt idx="2648">
                        <c:v>28.538333333333334</c:v>
                      </c:pt>
                      <c:pt idx="2649">
                        <c:v>28.541666666666668</c:v>
                      </c:pt>
                      <c:pt idx="2650">
                        <c:v>28.551666666666666</c:v>
                      </c:pt>
                      <c:pt idx="2651">
                        <c:v>28.59</c:v>
                      </c:pt>
                      <c:pt idx="2652">
                        <c:v>28.59</c:v>
                      </c:pt>
                      <c:pt idx="2653">
                        <c:v>28.616666666666667</c:v>
                      </c:pt>
                      <c:pt idx="2654">
                        <c:v>28.643333333333331</c:v>
                      </c:pt>
                      <c:pt idx="2655">
                        <c:v>28.668333333333333</c:v>
                      </c:pt>
                      <c:pt idx="2656">
                        <c:v>28.67</c:v>
                      </c:pt>
                      <c:pt idx="2657">
                        <c:v>28.67</c:v>
                      </c:pt>
                      <c:pt idx="2658">
                        <c:v>28.683333333333334</c:v>
                      </c:pt>
                      <c:pt idx="2659">
                        <c:v>28.698333333333334</c:v>
                      </c:pt>
                      <c:pt idx="2660">
                        <c:v>28.698333333333334</c:v>
                      </c:pt>
                      <c:pt idx="2661">
                        <c:v>28.698333333333334</c:v>
                      </c:pt>
                      <c:pt idx="2662">
                        <c:v>28.698333333333334</c:v>
                      </c:pt>
                      <c:pt idx="2663">
                        <c:v>28.7</c:v>
                      </c:pt>
                      <c:pt idx="2664">
                        <c:v>28.7</c:v>
                      </c:pt>
                      <c:pt idx="2665">
                        <c:v>28.703333333333333</c:v>
                      </c:pt>
                      <c:pt idx="2666">
                        <c:v>28.816666666666666</c:v>
                      </c:pt>
                      <c:pt idx="2667">
                        <c:v>28.87</c:v>
                      </c:pt>
                      <c:pt idx="2668">
                        <c:v>28.873333333333335</c:v>
                      </c:pt>
                      <c:pt idx="2669">
                        <c:v>28.891666666666666</c:v>
                      </c:pt>
                      <c:pt idx="2670">
                        <c:v>28.96833333333333</c:v>
                      </c:pt>
                      <c:pt idx="2671">
                        <c:v>29.001666666666665</c:v>
                      </c:pt>
                      <c:pt idx="2672">
                        <c:v>29.009999999999998</c:v>
                      </c:pt>
                      <c:pt idx="2673">
                        <c:v>29.023333333333333</c:v>
                      </c:pt>
                      <c:pt idx="2674">
                        <c:v>29.029999999999998</c:v>
                      </c:pt>
                      <c:pt idx="2675">
                        <c:v>29.029999999999998</c:v>
                      </c:pt>
                      <c:pt idx="2676">
                        <c:v>29.063333333333333</c:v>
                      </c:pt>
                      <c:pt idx="2677">
                        <c:v>29.065000000000001</c:v>
                      </c:pt>
                      <c:pt idx="2678">
                        <c:v>29.073333333333334</c:v>
                      </c:pt>
                      <c:pt idx="2679">
                        <c:v>29.073333333333334</c:v>
                      </c:pt>
                      <c:pt idx="2680">
                        <c:v>29.181666666666668</c:v>
                      </c:pt>
                      <c:pt idx="2681">
                        <c:v>29.196666666666665</c:v>
                      </c:pt>
                      <c:pt idx="2682">
                        <c:v>29.213333333333331</c:v>
                      </c:pt>
                      <c:pt idx="2683">
                        <c:v>29.263333333333332</c:v>
                      </c:pt>
                      <c:pt idx="2684">
                        <c:v>29.266666666666666</c:v>
                      </c:pt>
                      <c:pt idx="2685">
                        <c:v>29.268333333333331</c:v>
                      </c:pt>
                      <c:pt idx="2686">
                        <c:v>29.3</c:v>
                      </c:pt>
                      <c:pt idx="2687">
                        <c:v>29.306666666666668</c:v>
                      </c:pt>
                      <c:pt idx="2688">
                        <c:v>29.311666666666667</c:v>
                      </c:pt>
                      <c:pt idx="2689">
                        <c:v>29.43</c:v>
                      </c:pt>
                      <c:pt idx="2690">
                        <c:v>29.43</c:v>
                      </c:pt>
                      <c:pt idx="2691">
                        <c:v>29.446666666666665</c:v>
                      </c:pt>
                      <c:pt idx="2692">
                        <c:v>29.446666666666665</c:v>
                      </c:pt>
                      <c:pt idx="2693">
                        <c:v>29.461666666666666</c:v>
                      </c:pt>
                      <c:pt idx="2694">
                        <c:v>29.46833333333333</c:v>
                      </c:pt>
                      <c:pt idx="2695">
                        <c:v>29.470000000000002</c:v>
                      </c:pt>
                      <c:pt idx="2696">
                        <c:v>29.470000000000002</c:v>
                      </c:pt>
                      <c:pt idx="2697">
                        <c:v>29.471666666666668</c:v>
                      </c:pt>
                      <c:pt idx="2698">
                        <c:v>29.516666666666666</c:v>
                      </c:pt>
                      <c:pt idx="2699">
                        <c:v>29.526666666666664</c:v>
                      </c:pt>
                      <c:pt idx="2700">
                        <c:v>29.538333333333334</c:v>
                      </c:pt>
                      <c:pt idx="2701">
                        <c:v>29.586666666666666</c:v>
                      </c:pt>
                      <c:pt idx="2702">
                        <c:v>29.623333333333335</c:v>
                      </c:pt>
                      <c:pt idx="2703">
                        <c:v>29.651666666666664</c:v>
                      </c:pt>
                      <c:pt idx="2704">
                        <c:v>29.653333333333332</c:v>
                      </c:pt>
                      <c:pt idx="2705">
                        <c:v>29.675000000000001</c:v>
                      </c:pt>
                      <c:pt idx="2706">
                        <c:v>29.704999999999998</c:v>
                      </c:pt>
                      <c:pt idx="2707">
                        <c:v>29.733333333333334</c:v>
                      </c:pt>
                      <c:pt idx="2708">
                        <c:v>29.733333333333334</c:v>
                      </c:pt>
                      <c:pt idx="2709">
                        <c:v>29.733333333333334</c:v>
                      </c:pt>
                      <c:pt idx="2710">
                        <c:v>29.733333333333334</c:v>
                      </c:pt>
                      <c:pt idx="2711">
                        <c:v>29.733333333333334</c:v>
                      </c:pt>
                      <c:pt idx="2712">
                        <c:v>29.733333333333334</c:v>
                      </c:pt>
                      <c:pt idx="2713">
                        <c:v>29.758333333333333</c:v>
                      </c:pt>
                      <c:pt idx="2714">
                        <c:v>29.77</c:v>
                      </c:pt>
                      <c:pt idx="2715">
                        <c:v>29.84</c:v>
                      </c:pt>
                      <c:pt idx="2716">
                        <c:v>29.848333333333336</c:v>
                      </c:pt>
                      <c:pt idx="2717">
                        <c:v>29.858333333333334</c:v>
                      </c:pt>
                      <c:pt idx="2718">
                        <c:v>30.02</c:v>
                      </c:pt>
                      <c:pt idx="2719">
                        <c:v>30.03166666666667</c:v>
                      </c:pt>
                      <c:pt idx="2720">
                        <c:v>30.045000000000002</c:v>
                      </c:pt>
                      <c:pt idx="2721">
                        <c:v>30.081666666666667</c:v>
                      </c:pt>
                      <c:pt idx="2722">
                        <c:v>30.108333333333334</c:v>
                      </c:pt>
                      <c:pt idx="2723">
                        <c:v>30.151666666666664</c:v>
                      </c:pt>
                      <c:pt idx="2724">
                        <c:v>30.221666666666668</c:v>
                      </c:pt>
                      <c:pt idx="2725">
                        <c:v>30.223333333333336</c:v>
                      </c:pt>
                      <c:pt idx="2726">
                        <c:v>30.231666666666669</c:v>
                      </c:pt>
                      <c:pt idx="2727">
                        <c:v>30.265000000000001</c:v>
                      </c:pt>
                      <c:pt idx="2728">
                        <c:v>30.265000000000001</c:v>
                      </c:pt>
                      <c:pt idx="2729">
                        <c:v>30.276666666666664</c:v>
                      </c:pt>
                      <c:pt idx="2730">
                        <c:v>30.293333333333333</c:v>
                      </c:pt>
                      <c:pt idx="2731">
                        <c:v>30.293333333333333</c:v>
                      </c:pt>
                      <c:pt idx="2732">
                        <c:v>30.33</c:v>
                      </c:pt>
                      <c:pt idx="2733">
                        <c:v>30.34333333333333</c:v>
                      </c:pt>
                      <c:pt idx="2734">
                        <c:v>30.384999999999998</c:v>
                      </c:pt>
                      <c:pt idx="2735">
                        <c:v>30.391666666666666</c:v>
                      </c:pt>
                      <c:pt idx="2736">
                        <c:v>30.445</c:v>
                      </c:pt>
                      <c:pt idx="2737">
                        <c:v>30.493333333333332</c:v>
                      </c:pt>
                      <c:pt idx="2738">
                        <c:v>30.518333333333331</c:v>
                      </c:pt>
                      <c:pt idx="2739">
                        <c:v>30.55</c:v>
                      </c:pt>
                      <c:pt idx="2740">
                        <c:v>30.55</c:v>
                      </c:pt>
                      <c:pt idx="2741">
                        <c:v>30.561666666666667</c:v>
                      </c:pt>
                      <c:pt idx="2742">
                        <c:v>30.581666666666667</c:v>
                      </c:pt>
                      <c:pt idx="2743">
                        <c:v>30.626666666666665</c:v>
                      </c:pt>
                      <c:pt idx="2744">
                        <c:v>30.628333333333334</c:v>
                      </c:pt>
                      <c:pt idx="2745">
                        <c:v>30.634999999999998</c:v>
                      </c:pt>
                      <c:pt idx="2746">
                        <c:v>30.634999999999998</c:v>
                      </c:pt>
                      <c:pt idx="2747">
                        <c:v>30.661666666666669</c:v>
                      </c:pt>
                      <c:pt idx="2748">
                        <c:v>30.726666666666667</c:v>
                      </c:pt>
                      <c:pt idx="2749">
                        <c:v>30.738333333333333</c:v>
                      </c:pt>
                      <c:pt idx="2750">
                        <c:v>30.748333333333335</c:v>
                      </c:pt>
                      <c:pt idx="2751">
                        <c:v>30.813333333333333</c:v>
                      </c:pt>
                      <c:pt idx="2752">
                        <c:v>30.816666666666666</c:v>
                      </c:pt>
                      <c:pt idx="2753">
                        <c:v>30.895</c:v>
                      </c:pt>
                      <c:pt idx="2754">
                        <c:v>30.895</c:v>
                      </c:pt>
                      <c:pt idx="2755">
                        <c:v>30.895</c:v>
                      </c:pt>
                      <c:pt idx="2756">
                        <c:v>30.92</c:v>
                      </c:pt>
                      <c:pt idx="2757">
                        <c:v>30.983333333333334</c:v>
                      </c:pt>
                      <c:pt idx="2758">
                        <c:v>31.073333333333334</c:v>
                      </c:pt>
                      <c:pt idx="2759">
                        <c:v>31.134999999999998</c:v>
                      </c:pt>
                      <c:pt idx="2760">
                        <c:v>31.138333333333332</c:v>
                      </c:pt>
                      <c:pt idx="2761">
                        <c:v>31.215</c:v>
                      </c:pt>
                      <c:pt idx="2762">
                        <c:v>31.246666666666666</c:v>
                      </c:pt>
                      <c:pt idx="2763">
                        <c:v>31.316666666666666</c:v>
                      </c:pt>
                      <c:pt idx="2764">
                        <c:v>31.415000000000003</c:v>
                      </c:pt>
                      <c:pt idx="2765">
                        <c:v>31.421666666666667</c:v>
                      </c:pt>
                      <c:pt idx="2766">
                        <c:v>31.428333333333335</c:v>
                      </c:pt>
                      <c:pt idx="2767">
                        <c:v>31.470000000000002</c:v>
                      </c:pt>
                      <c:pt idx="2768">
                        <c:v>31.48</c:v>
                      </c:pt>
                      <c:pt idx="2769">
                        <c:v>31.48</c:v>
                      </c:pt>
                      <c:pt idx="2770">
                        <c:v>31.503333333333334</c:v>
                      </c:pt>
                      <c:pt idx="2771">
                        <c:v>31.509999999999998</c:v>
                      </c:pt>
                      <c:pt idx="2772">
                        <c:v>31.528333333333332</c:v>
                      </c:pt>
                      <c:pt idx="2773">
                        <c:v>31.551666666666666</c:v>
                      </c:pt>
                      <c:pt idx="2774">
                        <c:v>31.563333333333333</c:v>
                      </c:pt>
                      <c:pt idx="2775">
                        <c:v>31.581666666666667</c:v>
                      </c:pt>
                      <c:pt idx="2776">
                        <c:v>31.595000000000002</c:v>
                      </c:pt>
                      <c:pt idx="2777">
                        <c:v>31.63</c:v>
                      </c:pt>
                      <c:pt idx="2778">
                        <c:v>31.636666666666667</c:v>
                      </c:pt>
                      <c:pt idx="2779">
                        <c:v>31.715</c:v>
                      </c:pt>
                      <c:pt idx="2780">
                        <c:v>31.743333333333332</c:v>
                      </c:pt>
                      <c:pt idx="2781">
                        <c:v>31.754999999999999</c:v>
                      </c:pt>
                      <c:pt idx="2782">
                        <c:v>31.824999999999999</c:v>
                      </c:pt>
                      <c:pt idx="2783">
                        <c:v>31.898333333333333</c:v>
                      </c:pt>
                      <c:pt idx="2784">
                        <c:v>31.923333333333336</c:v>
                      </c:pt>
                      <c:pt idx="2785">
                        <c:v>31.965</c:v>
                      </c:pt>
                      <c:pt idx="2786">
                        <c:v>32.026666666666664</c:v>
                      </c:pt>
                      <c:pt idx="2787">
                        <c:v>32.033333333333331</c:v>
                      </c:pt>
                      <c:pt idx="2788">
                        <c:v>32.038333333333334</c:v>
                      </c:pt>
                      <c:pt idx="2789">
                        <c:v>32.068333333333335</c:v>
                      </c:pt>
                      <c:pt idx="2790">
                        <c:v>32.083333333333336</c:v>
                      </c:pt>
                      <c:pt idx="2791">
                        <c:v>32.181666666666665</c:v>
                      </c:pt>
                      <c:pt idx="2792">
                        <c:v>32.241666666666667</c:v>
                      </c:pt>
                      <c:pt idx="2793">
                        <c:v>32.295000000000002</c:v>
                      </c:pt>
                      <c:pt idx="2794">
                        <c:v>32.361666666666665</c:v>
                      </c:pt>
                      <c:pt idx="2795">
                        <c:v>32.368333333333332</c:v>
                      </c:pt>
                      <c:pt idx="2796">
                        <c:v>32.375</c:v>
                      </c:pt>
                      <c:pt idx="2797">
                        <c:v>32.585000000000001</c:v>
                      </c:pt>
                      <c:pt idx="2798">
                        <c:v>32.590000000000003</c:v>
                      </c:pt>
                      <c:pt idx="2799">
                        <c:v>32.634999999999998</c:v>
                      </c:pt>
                      <c:pt idx="2800">
                        <c:v>32.638333333333335</c:v>
                      </c:pt>
                      <c:pt idx="2801">
                        <c:v>32.638333333333335</c:v>
                      </c:pt>
                      <c:pt idx="2802">
                        <c:v>32.729999999999997</c:v>
                      </c:pt>
                      <c:pt idx="2803">
                        <c:v>32.765000000000001</c:v>
                      </c:pt>
                      <c:pt idx="2804">
                        <c:v>32.770000000000003</c:v>
                      </c:pt>
                      <c:pt idx="2805">
                        <c:v>32.781666666666666</c:v>
                      </c:pt>
                      <c:pt idx="2806">
                        <c:v>32.80833333333333</c:v>
                      </c:pt>
                      <c:pt idx="2807">
                        <c:v>32.82</c:v>
                      </c:pt>
                      <c:pt idx="2808">
                        <c:v>32.861666666666665</c:v>
                      </c:pt>
                      <c:pt idx="2809">
                        <c:v>32.866666666666667</c:v>
                      </c:pt>
                      <c:pt idx="2810">
                        <c:v>32.876666666666665</c:v>
                      </c:pt>
                      <c:pt idx="2811">
                        <c:v>32.881666666666668</c:v>
                      </c:pt>
                      <c:pt idx="2812">
                        <c:v>32.898333333333333</c:v>
                      </c:pt>
                      <c:pt idx="2813">
                        <c:v>32.921666666666667</c:v>
                      </c:pt>
                      <c:pt idx="2814">
                        <c:v>32.938333333333333</c:v>
                      </c:pt>
                      <c:pt idx="2815">
                        <c:v>32.976666666666667</c:v>
                      </c:pt>
                      <c:pt idx="2816">
                        <c:v>32.976666666666667</c:v>
                      </c:pt>
                      <c:pt idx="2817">
                        <c:v>33.013333333333335</c:v>
                      </c:pt>
                      <c:pt idx="2818">
                        <c:v>33.043333333333329</c:v>
                      </c:pt>
                      <c:pt idx="2819">
                        <c:v>33.073333333333338</c:v>
                      </c:pt>
                      <c:pt idx="2820">
                        <c:v>33.208333333333336</c:v>
                      </c:pt>
                      <c:pt idx="2821">
                        <c:v>33.263333333333335</c:v>
                      </c:pt>
                      <c:pt idx="2822">
                        <c:v>33.331666666666671</c:v>
                      </c:pt>
                      <c:pt idx="2823">
                        <c:v>33.388333333333335</c:v>
                      </c:pt>
                      <c:pt idx="2824">
                        <c:v>33.39</c:v>
                      </c:pt>
                      <c:pt idx="2825">
                        <c:v>33.395000000000003</c:v>
                      </c:pt>
                      <c:pt idx="2826">
                        <c:v>33.421666666666667</c:v>
                      </c:pt>
                      <c:pt idx="2827">
                        <c:v>33.453333333333333</c:v>
                      </c:pt>
                      <c:pt idx="2828">
                        <c:v>33.453333333333333</c:v>
                      </c:pt>
                      <c:pt idx="2829">
                        <c:v>33.453333333333333</c:v>
                      </c:pt>
                      <c:pt idx="2830">
                        <c:v>33.453333333333333</c:v>
                      </c:pt>
                      <c:pt idx="2831">
                        <c:v>33.573333333333338</c:v>
                      </c:pt>
                      <c:pt idx="2832">
                        <c:v>33.578333333333333</c:v>
                      </c:pt>
                      <c:pt idx="2833">
                        <c:v>33.596666666666664</c:v>
                      </c:pt>
                      <c:pt idx="2834">
                        <c:v>33.6</c:v>
                      </c:pt>
                      <c:pt idx="2835">
                        <c:v>33.688333333333333</c:v>
                      </c:pt>
                      <c:pt idx="2836">
                        <c:v>33.728333333333332</c:v>
                      </c:pt>
                      <c:pt idx="2837">
                        <c:v>33.833333333333336</c:v>
                      </c:pt>
                      <c:pt idx="2838">
                        <c:v>33.9</c:v>
                      </c:pt>
                      <c:pt idx="2839">
                        <c:v>33.913333333333334</c:v>
                      </c:pt>
                      <c:pt idx="2840">
                        <c:v>33.928333333333335</c:v>
                      </c:pt>
                      <c:pt idx="2841">
                        <c:v>33.953333333333333</c:v>
                      </c:pt>
                      <c:pt idx="2842">
                        <c:v>33.953333333333333</c:v>
                      </c:pt>
                      <c:pt idx="2843">
                        <c:v>33.954999999999998</c:v>
                      </c:pt>
                      <c:pt idx="2844">
                        <c:v>33.973333333333336</c:v>
                      </c:pt>
                      <c:pt idx="2845">
                        <c:v>34.001666666666665</c:v>
                      </c:pt>
                      <c:pt idx="2846">
                        <c:v>34.15</c:v>
                      </c:pt>
                      <c:pt idx="2847">
                        <c:v>34.201666666666668</c:v>
                      </c:pt>
                      <c:pt idx="2848">
                        <c:v>34.218333333333334</c:v>
                      </c:pt>
                      <c:pt idx="2849">
                        <c:v>34.230000000000004</c:v>
                      </c:pt>
                      <c:pt idx="2850">
                        <c:v>34.298333333333332</c:v>
                      </c:pt>
                      <c:pt idx="2851">
                        <c:v>34.31166666666666</c:v>
                      </c:pt>
                      <c:pt idx="2852">
                        <c:v>34.408333333333331</c:v>
                      </c:pt>
                      <c:pt idx="2853">
                        <c:v>34.409999999999997</c:v>
                      </c:pt>
                      <c:pt idx="2854">
                        <c:v>34.409999999999997</c:v>
                      </c:pt>
                      <c:pt idx="2855">
                        <c:v>34.43833333333334</c:v>
                      </c:pt>
                      <c:pt idx="2856">
                        <c:v>34.608333333333334</c:v>
                      </c:pt>
                      <c:pt idx="2857">
                        <c:v>34.618333333333332</c:v>
                      </c:pt>
                      <c:pt idx="2858">
                        <c:v>34.655000000000001</c:v>
                      </c:pt>
                      <c:pt idx="2859">
                        <c:v>34.663333333333334</c:v>
                      </c:pt>
                      <c:pt idx="2860">
                        <c:v>34.698333333333338</c:v>
                      </c:pt>
                      <c:pt idx="2861">
                        <c:v>34.74</c:v>
                      </c:pt>
                      <c:pt idx="2862">
                        <c:v>34.74</c:v>
                      </c:pt>
                      <c:pt idx="2863">
                        <c:v>34.74</c:v>
                      </c:pt>
                      <c:pt idx="2864">
                        <c:v>34.881666666666668</c:v>
                      </c:pt>
                      <c:pt idx="2865">
                        <c:v>34.911666666666662</c:v>
                      </c:pt>
                      <c:pt idx="2866">
                        <c:v>34.926666666666662</c:v>
                      </c:pt>
                      <c:pt idx="2867">
                        <c:v>35.006666666666668</c:v>
                      </c:pt>
                      <c:pt idx="2868">
                        <c:v>35.086666666666666</c:v>
                      </c:pt>
                      <c:pt idx="2869">
                        <c:v>35.101666666666667</c:v>
                      </c:pt>
                      <c:pt idx="2870">
                        <c:v>35.164999999999999</c:v>
                      </c:pt>
                      <c:pt idx="2871">
                        <c:v>35.18</c:v>
                      </c:pt>
                      <c:pt idx="2872">
                        <c:v>35.18833333333334</c:v>
                      </c:pt>
                      <c:pt idx="2873">
                        <c:v>35.195</c:v>
                      </c:pt>
                      <c:pt idx="2874">
                        <c:v>35.211666666666666</c:v>
                      </c:pt>
                      <c:pt idx="2875">
                        <c:v>35.215000000000003</c:v>
                      </c:pt>
                      <c:pt idx="2876">
                        <c:v>35.281666666666666</c:v>
                      </c:pt>
                      <c:pt idx="2877">
                        <c:v>35.284999999999997</c:v>
                      </c:pt>
                      <c:pt idx="2878">
                        <c:v>35.306666666666665</c:v>
                      </c:pt>
                      <c:pt idx="2879">
                        <c:v>35.475000000000001</c:v>
                      </c:pt>
                      <c:pt idx="2880">
                        <c:v>35.581666666666671</c:v>
                      </c:pt>
                      <c:pt idx="2881">
                        <c:v>35.616666666666667</c:v>
                      </c:pt>
                      <c:pt idx="2882">
                        <c:v>35.646666666666668</c:v>
                      </c:pt>
                      <c:pt idx="2883">
                        <c:v>35.671666666666667</c:v>
                      </c:pt>
                      <c:pt idx="2884">
                        <c:v>35.768333333333331</c:v>
                      </c:pt>
                      <c:pt idx="2885">
                        <c:v>35.826666666666668</c:v>
                      </c:pt>
                      <c:pt idx="2886">
                        <c:v>35.894999999999996</c:v>
                      </c:pt>
                      <c:pt idx="2887">
                        <c:v>35.923333333333332</c:v>
                      </c:pt>
                      <c:pt idx="2888">
                        <c:v>36.083333333333336</c:v>
                      </c:pt>
                      <c:pt idx="2889">
                        <c:v>36.211666666666666</c:v>
                      </c:pt>
                      <c:pt idx="2890">
                        <c:v>36.211666666666666</c:v>
                      </c:pt>
                      <c:pt idx="2891">
                        <c:v>36.211666666666666</c:v>
                      </c:pt>
                      <c:pt idx="2892">
                        <c:v>36.211666666666666</c:v>
                      </c:pt>
                      <c:pt idx="2893">
                        <c:v>36.211666666666666</c:v>
                      </c:pt>
                      <c:pt idx="2894">
                        <c:v>36.271666666666668</c:v>
                      </c:pt>
                      <c:pt idx="2895">
                        <c:v>36.28</c:v>
                      </c:pt>
                      <c:pt idx="2896">
                        <c:v>36.318333333333335</c:v>
                      </c:pt>
                      <c:pt idx="2897">
                        <c:v>36.326666666666668</c:v>
                      </c:pt>
                      <c:pt idx="2898">
                        <c:v>36.330000000000005</c:v>
                      </c:pt>
                      <c:pt idx="2899">
                        <c:v>36.373333333333335</c:v>
                      </c:pt>
                      <c:pt idx="2900">
                        <c:v>36.473333333333336</c:v>
                      </c:pt>
                      <c:pt idx="2901">
                        <c:v>36.475000000000001</c:v>
                      </c:pt>
                      <c:pt idx="2902">
                        <c:v>36.476666666666667</c:v>
                      </c:pt>
                      <c:pt idx="2903">
                        <c:v>36.494999999999997</c:v>
                      </c:pt>
                      <c:pt idx="2904">
                        <c:v>36.505000000000003</c:v>
                      </c:pt>
                      <c:pt idx="2905">
                        <c:v>36.548333333333332</c:v>
                      </c:pt>
                      <c:pt idx="2906">
                        <c:v>36.581666666666671</c:v>
                      </c:pt>
                      <c:pt idx="2907">
                        <c:v>36.62166666666667</c:v>
                      </c:pt>
                      <c:pt idx="2908">
                        <c:v>36.681666666666665</c:v>
                      </c:pt>
                      <c:pt idx="2909">
                        <c:v>36.738333333333337</c:v>
                      </c:pt>
                      <c:pt idx="2910">
                        <c:v>36.769999999999996</c:v>
                      </c:pt>
                      <c:pt idx="2911">
                        <c:v>36.805</c:v>
                      </c:pt>
                      <c:pt idx="2912">
                        <c:v>36.87166666666667</c:v>
                      </c:pt>
                      <c:pt idx="2913">
                        <c:v>36.87166666666667</c:v>
                      </c:pt>
                      <c:pt idx="2914">
                        <c:v>36.921666666666667</c:v>
                      </c:pt>
                      <c:pt idx="2915">
                        <c:v>36.948333333333338</c:v>
                      </c:pt>
                      <c:pt idx="2916">
                        <c:v>36.956666666666671</c:v>
                      </c:pt>
                      <c:pt idx="2917">
                        <c:v>36.99666666666667</c:v>
                      </c:pt>
                      <c:pt idx="2918">
                        <c:v>37.015000000000001</c:v>
                      </c:pt>
                      <c:pt idx="2919">
                        <c:v>37.038333333333334</c:v>
                      </c:pt>
                      <c:pt idx="2920">
                        <c:v>37.148333333333333</c:v>
                      </c:pt>
                      <c:pt idx="2921">
                        <c:v>37.168333333333329</c:v>
                      </c:pt>
                      <c:pt idx="2922">
                        <c:v>37.168333333333329</c:v>
                      </c:pt>
                      <c:pt idx="2923">
                        <c:v>37.168333333333329</c:v>
                      </c:pt>
                      <c:pt idx="2924">
                        <c:v>37.178333333333327</c:v>
                      </c:pt>
                      <c:pt idx="2925">
                        <c:v>37.29</c:v>
                      </c:pt>
                      <c:pt idx="2926">
                        <c:v>37.361666666666665</c:v>
                      </c:pt>
                      <c:pt idx="2927">
                        <c:v>37.369999999999997</c:v>
                      </c:pt>
                      <c:pt idx="2928">
                        <c:v>37.396666666666668</c:v>
                      </c:pt>
                      <c:pt idx="2929">
                        <c:v>37.44166666666667</c:v>
                      </c:pt>
                      <c:pt idx="2930">
                        <c:v>37.5</c:v>
                      </c:pt>
                      <c:pt idx="2931">
                        <c:v>37.669999999999995</c:v>
                      </c:pt>
                      <c:pt idx="2932">
                        <c:v>37.769999999999996</c:v>
                      </c:pt>
                      <c:pt idx="2933">
                        <c:v>37.856666666666669</c:v>
                      </c:pt>
                      <c:pt idx="2934">
                        <c:v>37.893333333333331</c:v>
                      </c:pt>
                      <c:pt idx="2935">
                        <c:v>37.923333333333332</c:v>
                      </c:pt>
                      <c:pt idx="2936">
                        <c:v>37.926666666666662</c:v>
                      </c:pt>
                      <c:pt idx="2937">
                        <c:v>37.945</c:v>
                      </c:pt>
                      <c:pt idx="2938">
                        <c:v>38</c:v>
                      </c:pt>
                      <c:pt idx="2939">
                        <c:v>38.090000000000003</c:v>
                      </c:pt>
                      <c:pt idx="2940">
                        <c:v>38.138333333333335</c:v>
                      </c:pt>
                      <c:pt idx="2941">
                        <c:v>38.138333333333335</c:v>
                      </c:pt>
                      <c:pt idx="2942">
                        <c:v>38.138333333333335</c:v>
                      </c:pt>
                      <c:pt idx="2943">
                        <c:v>38.138333333333335</c:v>
                      </c:pt>
                      <c:pt idx="2944">
                        <c:v>38.151666666666664</c:v>
                      </c:pt>
                      <c:pt idx="2945">
                        <c:v>38.151666666666664</c:v>
                      </c:pt>
                      <c:pt idx="2946">
                        <c:v>38.303333333333327</c:v>
                      </c:pt>
                      <c:pt idx="2947">
                        <c:v>38.346666666666671</c:v>
                      </c:pt>
                      <c:pt idx="2948">
                        <c:v>38.373333333333335</c:v>
                      </c:pt>
                      <c:pt idx="2949">
                        <c:v>38.421666666666667</c:v>
                      </c:pt>
                      <c:pt idx="2950">
                        <c:v>38.473333333333336</c:v>
                      </c:pt>
                      <c:pt idx="2951">
                        <c:v>38.523333333333333</c:v>
                      </c:pt>
                      <c:pt idx="2952">
                        <c:v>38.613333333333337</c:v>
                      </c:pt>
                      <c:pt idx="2953">
                        <c:v>38.619999999999997</c:v>
                      </c:pt>
                      <c:pt idx="2954">
                        <c:v>38.698333333333338</c:v>
                      </c:pt>
                      <c:pt idx="2955">
                        <c:v>38.728333333333332</c:v>
                      </c:pt>
                      <c:pt idx="2956">
                        <c:v>38.728333333333332</c:v>
                      </c:pt>
                      <c:pt idx="2957">
                        <c:v>38.728333333333332</c:v>
                      </c:pt>
                      <c:pt idx="2958">
                        <c:v>38.728333333333332</c:v>
                      </c:pt>
                      <c:pt idx="2959">
                        <c:v>38.728333333333332</c:v>
                      </c:pt>
                      <c:pt idx="2960">
                        <c:v>38.786666666666662</c:v>
                      </c:pt>
                      <c:pt idx="2961">
                        <c:v>38.815000000000005</c:v>
                      </c:pt>
                      <c:pt idx="2962">
                        <c:v>38.908333333333331</c:v>
                      </c:pt>
                      <c:pt idx="2963">
                        <c:v>38.914999999999999</c:v>
                      </c:pt>
                      <c:pt idx="2964">
                        <c:v>39.008333333333333</c:v>
                      </c:pt>
                      <c:pt idx="2965">
                        <c:v>39.130000000000003</c:v>
                      </c:pt>
                      <c:pt idx="2966">
                        <c:v>39.130000000000003</c:v>
                      </c:pt>
                      <c:pt idx="2967">
                        <c:v>39.206666666666671</c:v>
                      </c:pt>
                      <c:pt idx="2968">
                        <c:v>39.225000000000001</c:v>
                      </c:pt>
                      <c:pt idx="2969">
                        <c:v>39.393333333333331</c:v>
                      </c:pt>
                      <c:pt idx="2970">
                        <c:v>39.426666666666662</c:v>
                      </c:pt>
                      <c:pt idx="2971">
                        <c:v>39.446666666666673</c:v>
                      </c:pt>
                      <c:pt idx="2972">
                        <c:v>39.526666666666664</c:v>
                      </c:pt>
                      <c:pt idx="2973">
                        <c:v>39.64</c:v>
                      </c:pt>
                      <c:pt idx="2974">
                        <c:v>39.653333333333329</c:v>
                      </c:pt>
                      <c:pt idx="2975">
                        <c:v>39.891666666666666</c:v>
                      </c:pt>
                      <c:pt idx="2976">
                        <c:v>39.911666666666662</c:v>
                      </c:pt>
                      <c:pt idx="2977">
                        <c:v>39.916666666666664</c:v>
                      </c:pt>
                      <c:pt idx="2978">
                        <c:v>40.031666666666666</c:v>
                      </c:pt>
                      <c:pt idx="2979">
                        <c:v>40.049999999999997</c:v>
                      </c:pt>
                      <c:pt idx="2980">
                        <c:v>40.073333333333338</c:v>
                      </c:pt>
                      <c:pt idx="2981">
                        <c:v>40.101666666666667</c:v>
                      </c:pt>
                      <c:pt idx="2982">
                        <c:v>40.125</c:v>
                      </c:pt>
                      <c:pt idx="2983">
                        <c:v>40.161666666666662</c:v>
                      </c:pt>
                      <c:pt idx="2984">
                        <c:v>40.184999999999995</c:v>
                      </c:pt>
                      <c:pt idx="2985">
                        <c:v>40.228333333333332</c:v>
                      </c:pt>
                      <c:pt idx="2986">
                        <c:v>40.309999999999995</c:v>
                      </c:pt>
                      <c:pt idx="2987">
                        <c:v>40.326666666666668</c:v>
                      </c:pt>
                      <c:pt idx="2988">
                        <c:v>40.375</c:v>
                      </c:pt>
                      <c:pt idx="2989">
                        <c:v>40.405000000000001</c:v>
                      </c:pt>
                      <c:pt idx="2990">
                        <c:v>40.43333333333333</c:v>
                      </c:pt>
                      <c:pt idx="2991">
                        <c:v>40.450000000000003</c:v>
                      </c:pt>
                      <c:pt idx="2992">
                        <c:v>40.49</c:v>
                      </c:pt>
                      <c:pt idx="2993">
                        <c:v>40.549999999999997</c:v>
                      </c:pt>
                      <c:pt idx="2994">
                        <c:v>40.553333333333327</c:v>
                      </c:pt>
                      <c:pt idx="2995">
                        <c:v>40.593333333333334</c:v>
                      </c:pt>
                      <c:pt idx="2996">
                        <c:v>40.6</c:v>
                      </c:pt>
                      <c:pt idx="2997">
                        <c:v>40.608333333333334</c:v>
                      </c:pt>
                      <c:pt idx="2998">
                        <c:v>40.608333333333334</c:v>
                      </c:pt>
                      <c:pt idx="2999">
                        <c:v>40.81333333333334</c:v>
                      </c:pt>
                      <c:pt idx="3000">
                        <c:v>40.830000000000005</c:v>
                      </c:pt>
                      <c:pt idx="3001">
                        <c:v>40.833333333333336</c:v>
                      </c:pt>
                      <c:pt idx="3002">
                        <c:v>40.846666666666671</c:v>
                      </c:pt>
                      <c:pt idx="3003">
                        <c:v>40.866666666666667</c:v>
                      </c:pt>
                      <c:pt idx="3004">
                        <c:v>40.928333333333327</c:v>
                      </c:pt>
                      <c:pt idx="3005">
                        <c:v>40.981666666666669</c:v>
                      </c:pt>
                      <c:pt idx="3006">
                        <c:v>40.981666666666669</c:v>
                      </c:pt>
                      <c:pt idx="3007">
                        <c:v>40.986666666666665</c:v>
                      </c:pt>
                      <c:pt idx="3008">
                        <c:v>40.986666666666665</c:v>
                      </c:pt>
                      <c:pt idx="3009">
                        <c:v>40.994999999999997</c:v>
                      </c:pt>
                      <c:pt idx="3010">
                        <c:v>41.055</c:v>
                      </c:pt>
                      <c:pt idx="3011">
                        <c:v>41.166666666666664</c:v>
                      </c:pt>
                      <c:pt idx="3012">
                        <c:v>41.166666666666664</c:v>
                      </c:pt>
                      <c:pt idx="3013">
                        <c:v>41.171666666666667</c:v>
                      </c:pt>
                      <c:pt idx="3014">
                        <c:v>41.184999999999995</c:v>
                      </c:pt>
                      <c:pt idx="3015">
                        <c:v>41.184999999999995</c:v>
                      </c:pt>
                      <c:pt idx="3016">
                        <c:v>41.184999999999995</c:v>
                      </c:pt>
                      <c:pt idx="3017">
                        <c:v>41.28</c:v>
                      </c:pt>
                      <c:pt idx="3018">
                        <c:v>41.281666666666666</c:v>
                      </c:pt>
                      <c:pt idx="3019">
                        <c:v>41.338333333333338</c:v>
                      </c:pt>
                      <c:pt idx="3020">
                        <c:v>41.35</c:v>
                      </c:pt>
                      <c:pt idx="3021">
                        <c:v>41.375</c:v>
                      </c:pt>
                      <c:pt idx="3022">
                        <c:v>41.375</c:v>
                      </c:pt>
                      <c:pt idx="3023">
                        <c:v>41.375</c:v>
                      </c:pt>
                      <c:pt idx="3024">
                        <c:v>41.375</c:v>
                      </c:pt>
                      <c:pt idx="3025">
                        <c:v>41.375</c:v>
                      </c:pt>
                      <c:pt idx="3026">
                        <c:v>41.453333333333333</c:v>
                      </c:pt>
                      <c:pt idx="3027">
                        <c:v>41.536666666666662</c:v>
                      </c:pt>
                      <c:pt idx="3028">
                        <c:v>41.555</c:v>
                      </c:pt>
                      <c:pt idx="3029">
                        <c:v>41.585000000000001</c:v>
                      </c:pt>
                      <c:pt idx="3030">
                        <c:v>41.598333333333336</c:v>
                      </c:pt>
                      <c:pt idx="3031">
                        <c:v>41.718333333333334</c:v>
                      </c:pt>
                      <c:pt idx="3032">
                        <c:v>41.718333333333334</c:v>
                      </c:pt>
                      <c:pt idx="3033">
                        <c:v>41.728333333333332</c:v>
                      </c:pt>
                      <c:pt idx="3034">
                        <c:v>41.778333333333329</c:v>
                      </c:pt>
                      <c:pt idx="3035">
                        <c:v>41.823333333333338</c:v>
                      </c:pt>
                      <c:pt idx="3036">
                        <c:v>41.823333333333338</c:v>
                      </c:pt>
                      <c:pt idx="3037">
                        <c:v>41.823333333333338</c:v>
                      </c:pt>
                      <c:pt idx="3038">
                        <c:v>41.823333333333338</c:v>
                      </c:pt>
                      <c:pt idx="3039">
                        <c:v>42.078333333333333</c:v>
                      </c:pt>
                      <c:pt idx="3040">
                        <c:v>42.098333333333336</c:v>
                      </c:pt>
                      <c:pt idx="3041">
                        <c:v>42.18833333333334</c:v>
                      </c:pt>
                      <c:pt idx="3042">
                        <c:v>42.2</c:v>
                      </c:pt>
                      <c:pt idx="3043">
                        <c:v>42.413333333333334</c:v>
                      </c:pt>
                      <c:pt idx="3044">
                        <c:v>42.646666666666668</c:v>
                      </c:pt>
                      <c:pt idx="3045">
                        <c:v>42.74666666666667</c:v>
                      </c:pt>
                      <c:pt idx="3046">
                        <c:v>42.863333333333337</c:v>
                      </c:pt>
                      <c:pt idx="3047">
                        <c:v>42.888333333333335</c:v>
                      </c:pt>
                      <c:pt idx="3048">
                        <c:v>42.975000000000001</c:v>
                      </c:pt>
                      <c:pt idx="3049">
                        <c:v>43.155000000000001</c:v>
                      </c:pt>
                      <c:pt idx="3050">
                        <c:v>43.18</c:v>
                      </c:pt>
                      <c:pt idx="3051">
                        <c:v>43.18833333333334</c:v>
                      </c:pt>
                      <c:pt idx="3052">
                        <c:v>43.238333333333337</c:v>
                      </c:pt>
                      <c:pt idx="3053">
                        <c:v>43.488333333333337</c:v>
                      </c:pt>
                      <c:pt idx="3054">
                        <c:v>43.526666666666664</c:v>
                      </c:pt>
                      <c:pt idx="3055">
                        <c:v>43.81166666666666</c:v>
                      </c:pt>
                      <c:pt idx="3056">
                        <c:v>43.87833333333333</c:v>
                      </c:pt>
                      <c:pt idx="3057">
                        <c:v>44.011666666666663</c:v>
                      </c:pt>
                      <c:pt idx="3058">
                        <c:v>44.083333333333336</c:v>
                      </c:pt>
                      <c:pt idx="3059">
                        <c:v>44.083333333333336</c:v>
                      </c:pt>
                      <c:pt idx="3060">
                        <c:v>44.083333333333336</c:v>
                      </c:pt>
                      <c:pt idx="3061">
                        <c:v>44.108333333333334</c:v>
                      </c:pt>
                      <c:pt idx="3062">
                        <c:v>44.18333333333333</c:v>
                      </c:pt>
                      <c:pt idx="3063">
                        <c:v>44.238333333333337</c:v>
                      </c:pt>
                      <c:pt idx="3064">
                        <c:v>44.3</c:v>
                      </c:pt>
                      <c:pt idx="3065">
                        <c:v>44.353333333333332</c:v>
                      </c:pt>
                      <c:pt idx="3066">
                        <c:v>44.526666666666664</c:v>
                      </c:pt>
                      <c:pt idx="3067">
                        <c:v>44.526666666666664</c:v>
                      </c:pt>
                      <c:pt idx="3068">
                        <c:v>44.596666666666671</c:v>
                      </c:pt>
                      <c:pt idx="3069">
                        <c:v>44.605000000000004</c:v>
                      </c:pt>
                      <c:pt idx="3070">
                        <c:v>44.648333333333333</c:v>
                      </c:pt>
                      <c:pt idx="3071">
                        <c:v>44.738333333333337</c:v>
                      </c:pt>
                      <c:pt idx="3072">
                        <c:v>44.738333333333337</c:v>
                      </c:pt>
                      <c:pt idx="3073">
                        <c:v>44.921666666666667</c:v>
                      </c:pt>
                      <c:pt idx="3074">
                        <c:v>45.244999999999997</c:v>
                      </c:pt>
                      <c:pt idx="3075">
                        <c:v>45.244999999999997</c:v>
                      </c:pt>
                      <c:pt idx="3076">
                        <c:v>45.318333333333335</c:v>
                      </c:pt>
                      <c:pt idx="3077">
                        <c:v>45.330000000000005</c:v>
                      </c:pt>
                      <c:pt idx="3078">
                        <c:v>45.365000000000002</c:v>
                      </c:pt>
                      <c:pt idx="3079">
                        <c:v>45.365000000000002</c:v>
                      </c:pt>
                      <c:pt idx="3080">
                        <c:v>45.365000000000002</c:v>
                      </c:pt>
                      <c:pt idx="3081">
                        <c:v>45.365000000000002</c:v>
                      </c:pt>
                      <c:pt idx="3082">
                        <c:v>45.365000000000002</c:v>
                      </c:pt>
                      <c:pt idx="3083">
                        <c:v>45.365000000000002</c:v>
                      </c:pt>
                      <c:pt idx="3084">
                        <c:v>45.365000000000002</c:v>
                      </c:pt>
                      <c:pt idx="3085">
                        <c:v>45.365000000000002</c:v>
                      </c:pt>
                      <c:pt idx="3086">
                        <c:v>45.365000000000002</c:v>
                      </c:pt>
                      <c:pt idx="3087">
                        <c:v>45.365000000000002</c:v>
                      </c:pt>
                      <c:pt idx="3088">
                        <c:v>45.365000000000002</c:v>
                      </c:pt>
                      <c:pt idx="3089">
                        <c:v>45.641666666666666</c:v>
                      </c:pt>
                      <c:pt idx="3090">
                        <c:v>45.641666666666666</c:v>
                      </c:pt>
                      <c:pt idx="3091">
                        <c:v>45.641666666666666</c:v>
                      </c:pt>
                      <c:pt idx="3092">
                        <c:v>45.641666666666666</c:v>
                      </c:pt>
                      <c:pt idx="3093">
                        <c:v>45.784999999999997</c:v>
                      </c:pt>
                      <c:pt idx="3094">
                        <c:v>45.831666666666671</c:v>
                      </c:pt>
                      <c:pt idx="3095">
                        <c:v>46.211666666666666</c:v>
                      </c:pt>
                      <c:pt idx="3096">
                        <c:v>46.213333333333338</c:v>
                      </c:pt>
                      <c:pt idx="3097">
                        <c:v>46.251666666666665</c:v>
                      </c:pt>
                      <c:pt idx="3098">
                        <c:v>46.269999999999996</c:v>
                      </c:pt>
                      <c:pt idx="3099">
                        <c:v>46.286666666666662</c:v>
                      </c:pt>
                      <c:pt idx="3100">
                        <c:v>46.481666666666669</c:v>
                      </c:pt>
                      <c:pt idx="3101">
                        <c:v>46.591666666666669</c:v>
                      </c:pt>
                      <c:pt idx="3102">
                        <c:v>46.7</c:v>
                      </c:pt>
                      <c:pt idx="3103">
                        <c:v>46.72</c:v>
                      </c:pt>
                      <c:pt idx="3104">
                        <c:v>46.826666666666668</c:v>
                      </c:pt>
                      <c:pt idx="3105">
                        <c:v>47.048333333333332</c:v>
                      </c:pt>
                      <c:pt idx="3106">
                        <c:v>47.265000000000001</c:v>
                      </c:pt>
                      <c:pt idx="3107">
                        <c:v>47.336666666666666</c:v>
                      </c:pt>
                      <c:pt idx="3108">
                        <c:v>47.406666666666666</c:v>
                      </c:pt>
                      <c:pt idx="3109">
                        <c:v>47.673333333333332</c:v>
                      </c:pt>
                      <c:pt idx="3110">
                        <c:v>47.835000000000001</c:v>
                      </c:pt>
                      <c:pt idx="3111">
                        <c:v>47.86</c:v>
                      </c:pt>
                      <c:pt idx="3112">
                        <c:v>47.876666666666665</c:v>
                      </c:pt>
                      <c:pt idx="3113">
                        <c:v>47.876666666666665</c:v>
                      </c:pt>
                      <c:pt idx="3114">
                        <c:v>47.876666666666665</c:v>
                      </c:pt>
                      <c:pt idx="3115">
                        <c:v>47.876666666666665</c:v>
                      </c:pt>
                      <c:pt idx="3116">
                        <c:v>47.876666666666665</c:v>
                      </c:pt>
                      <c:pt idx="3117">
                        <c:v>48.141666666666666</c:v>
                      </c:pt>
                      <c:pt idx="3118">
                        <c:v>48.18</c:v>
                      </c:pt>
                      <c:pt idx="3119">
                        <c:v>48.381666666666668</c:v>
                      </c:pt>
                      <c:pt idx="3120">
                        <c:v>48.381666666666668</c:v>
                      </c:pt>
                      <c:pt idx="3121">
                        <c:v>48.381666666666668</c:v>
                      </c:pt>
                      <c:pt idx="3122">
                        <c:v>48.381666666666668</c:v>
                      </c:pt>
                      <c:pt idx="3123">
                        <c:v>48.656666666666666</c:v>
                      </c:pt>
                      <c:pt idx="3124">
                        <c:v>48.68333333333333</c:v>
                      </c:pt>
                      <c:pt idx="3125">
                        <c:v>48.893333333333331</c:v>
                      </c:pt>
                      <c:pt idx="3126">
                        <c:v>48.894999999999996</c:v>
                      </c:pt>
                      <c:pt idx="3127">
                        <c:v>48.921666666666667</c:v>
                      </c:pt>
                      <c:pt idx="3128">
                        <c:v>49.00333333333333</c:v>
                      </c:pt>
                      <c:pt idx="3129">
                        <c:v>49.169999999999995</c:v>
                      </c:pt>
                      <c:pt idx="3130">
                        <c:v>49.338333333333338</c:v>
                      </c:pt>
                      <c:pt idx="3131">
                        <c:v>49.481666666666669</c:v>
                      </c:pt>
                      <c:pt idx="3132">
                        <c:v>49.618333333333332</c:v>
                      </c:pt>
                      <c:pt idx="3133">
                        <c:v>49.681666666666665</c:v>
                      </c:pt>
                      <c:pt idx="3134">
                        <c:v>49.809999999999995</c:v>
                      </c:pt>
                      <c:pt idx="3135">
                        <c:v>49.875</c:v>
                      </c:pt>
                      <c:pt idx="3136">
                        <c:v>50.26</c:v>
                      </c:pt>
                      <c:pt idx="3137">
                        <c:v>50.76</c:v>
                      </c:pt>
                      <c:pt idx="3138">
                        <c:v>51.053333333333327</c:v>
                      </c:pt>
                      <c:pt idx="3139">
                        <c:v>51.059999999999995</c:v>
                      </c:pt>
                      <c:pt idx="3140">
                        <c:v>51.148333333333333</c:v>
                      </c:pt>
                      <c:pt idx="3141">
                        <c:v>51.276666666666664</c:v>
                      </c:pt>
                      <c:pt idx="3142">
                        <c:v>51.323333333333338</c:v>
                      </c:pt>
                      <c:pt idx="3143">
                        <c:v>51.330000000000005</c:v>
                      </c:pt>
                      <c:pt idx="3144">
                        <c:v>52.366666666666667</c:v>
                      </c:pt>
                      <c:pt idx="3145">
                        <c:v>52.555</c:v>
                      </c:pt>
                      <c:pt idx="3146">
                        <c:v>52.68666666666666</c:v>
                      </c:pt>
                      <c:pt idx="3147">
                        <c:v>52.68666666666666</c:v>
                      </c:pt>
                      <c:pt idx="3148">
                        <c:v>52.68666666666666</c:v>
                      </c:pt>
                      <c:pt idx="3149">
                        <c:v>52.68666666666666</c:v>
                      </c:pt>
                      <c:pt idx="3150">
                        <c:v>52.78</c:v>
                      </c:pt>
                      <c:pt idx="3151">
                        <c:v>53.455000000000005</c:v>
                      </c:pt>
                      <c:pt idx="3152">
                        <c:v>53.508333333333333</c:v>
                      </c:pt>
                      <c:pt idx="3153">
                        <c:v>53.888333333333335</c:v>
                      </c:pt>
                      <c:pt idx="3154">
                        <c:v>53.96</c:v>
                      </c:pt>
                      <c:pt idx="3155">
                        <c:v>54.098333333333336</c:v>
                      </c:pt>
                      <c:pt idx="3156">
                        <c:v>54.153333333333329</c:v>
                      </c:pt>
                      <c:pt idx="3157">
                        <c:v>54.244999999999997</c:v>
                      </c:pt>
                      <c:pt idx="3158">
                        <c:v>54.305</c:v>
                      </c:pt>
                      <c:pt idx="3159">
                        <c:v>54.494999999999997</c:v>
                      </c:pt>
                      <c:pt idx="3160">
                        <c:v>54.531666666666666</c:v>
                      </c:pt>
                      <c:pt idx="3161">
                        <c:v>55.331666666666671</c:v>
                      </c:pt>
                      <c:pt idx="3162">
                        <c:v>55.658333333333331</c:v>
                      </c:pt>
                      <c:pt idx="3163">
                        <c:v>55.905000000000001</c:v>
                      </c:pt>
                      <c:pt idx="3164">
                        <c:v>56.041666666666664</c:v>
                      </c:pt>
                      <c:pt idx="3165">
                        <c:v>56.044999999999995</c:v>
                      </c:pt>
                      <c:pt idx="3166">
                        <c:v>56.428333333333327</c:v>
                      </c:pt>
                      <c:pt idx="3167">
                        <c:v>57.178333333333327</c:v>
                      </c:pt>
                      <c:pt idx="3168">
                        <c:v>57.215000000000003</c:v>
                      </c:pt>
                      <c:pt idx="3169">
                        <c:v>57.215000000000003</c:v>
                      </c:pt>
                      <c:pt idx="3170">
                        <c:v>58.230000000000004</c:v>
                      </c:pt>
                      <c:pt idx="3171">
                        <c:v>58.513333333333335</c:v>
                      </c:pt>
                      <c:pt idx="3172">
                        <c:v>59.62833333333333</c:v>
                      </c:pt>
                      <c:pt idx="3173">
                        <c:v>59.681666666666665</c:v>
                      </c:pt>
                      <c:pt idx="3174">
                        <c:v>60.03</c:v>
                      </c:pt>
                      <c:pt idx="3175">
                        <c:v>60.725000000000001</c:v>
                      </c:pt>
                      <c:pt idx="3176">
                        <c:v>61.059999999999995</c:v>
                      </c:pt>
                      <c:pt idx="3177">
                        <c:v>61.196666666666673</c:v>
                      </c:pt>
                      <c:pt idx="3178">
                        <c:v>61.51</c:v>
                      </c:pt>
                      <c:pt idx="3179">
                        <c:v>61.521666666666668</c:v>
                      </c:pt>
                      <c:pt idx="3180">
                        <c:v>61.914999999999999</c:v>
                      </c:pt>
                      <c:pt idx="3181">
                        <c:v>62.465000000000003</c:v>
                      </c:pt>
                      <c:pt idx="3182">
                        <c:v>62.891666666666666</c:v>
                      </c:pt>
                      <c:pt idx="3183">
                        <c:v>63.201666666666668</c:v>
                      </c:pt>
                      <c:pt idx="3184">
                        <c:v>63.516666666666666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'Daozhen Gelao and Miao-14606586'!$W$2:$W$3186</c15:sqref>
                        </c15:formulaRef>
                      </c:ext>
                    </c:extLst>
                    <c:numCache>
                      <c:formatCode>General</c:formatCode>
                      <c:ptCount val="3185"/>
                      <c:pt idx="0">
                        <c:v>2.5821198780900778E-2</c:v>
                      </c:pt>
                      <c:pt idx="1">
                        <c:v>4.359972908906197E-2</c:v>
                      </c:pt>
                      <c:pt idx="2">
                        <c:v>6.1378259397223162E-2</c:v>
                      </c:pt>
                      <c:pt idx="3">
                        <c:v>7.9156789705384353E-2</c:v>
                      </c:pt>
                      <c:pt idx="4">
                        <c:v>9.6935320013545545E-2</c:v>
                      </c:pt>
                      <c:pt idx="5">
                        <c:v>0.11471385032170674</c:v>
                      </c:pt>
                      <c:pt idx="6">
                        <c:v>0.13249238062986793</c:v>
                      </c:pt>
                      <c:pt idx="7">
                        <c:v>0.15027091093802911</c:v>
                      </c:pt>
                      <c:pt idx="8">
                        <c:v>0.16804944124619031</c:v>
                      </c:pt>
                      <c:pt idx="9">
                        <c:v>0.18582797155435152</c:v>
                      </c:pt>
                      <c:pt idx="10">
                        <c:v>0.22350152387402641</c:v>
                      </c:pt>
                      <c:pt idx="11">
                        <c:v>0.24932272265492716</c:v>
                      </c:pt>
                      <c:pt idx="12">
                        <c:v>0.275143921435828</c:v>
                      </c:pt>
                      <c:pt idx="13">
                        <c:v>0.29884862851337624</c:v>
                      </c:pt>
                      <c:pt idx="14">
                        <c:v>0.32255333559092447</c:v>
                      </c:pt>
                      <c:pt idx="15">
                        <c:v>0.34414155096512022</c:v>
                      </c:pt>
                      <c:pt idx="16">
                        <c:v>0.36784625804266846</c:v>
                      </c:pt>
                      <c:pt idx="17">
                        <c:v>0.38943447341686421</c:v>
                      </c:pt>
                      <c:pt idx="18">
                        <c:v>0.41525567219776494</c:v>
                      </c:pt>
                      <c:pt idx="19">
                        <c:v>0.44107687097866571</c:v>
                      </c:pt>
                      <c:pt idx="20">
                        <c:v>0.48171351168303422</c:v>
                      </c:pt>
                      <c:pt idx="21">
                        <c:v>0.50753471046393506</c:v>
                      </c:pt>
                      <c:pt idx="22">
                        <c:v>0.53335590924483578</c:v>
                      </c:pt>
                      <c:pt idx="23">
                        <c:v>0.55917710802573661</c:v>
                      </c:pt>
                      <c:pt idx="24">
                        <c:v>0.58499830680663734</c:v>
                      </c:pt>
                      <c:pt idx="25">
                        <c:v>0.61081950558753806</c:v>
                      </c:pt>
                      <c:pt idx="26">
                        <c:v>0.63664070436843889</c:v>
                      </c:pt>
                      <c:pt idx="27">
                        <c:v>0.66246190314933961</c:v>
                      </c:pt>
                      <c:pt idx="28">
                        <c:v>0.68828310193024045</c:v>
                      </c:pt>
                      <c:pt idx="29">
                        <c:v>0.71410430071114117</c:v>
                      </c:pt>
                      <c:pt idx="30">
                        <c:v>0.739925499492042</c:v>
                      </c:pt>
                      <c:pt idx="31">
                        <c:v>0.76574669827294273</c:v>
                      </c:pt>
                      <c:pt idx="32">
                        <c:v>0.79156789705384345</c:v>
                      </c:pt>
                      <c:pt idx="33">
                        <c:v>0.81738909583474428</c:v>
                      </c:pt>
                      <c:pt idx="34">
                        <c:v>0.84321029461564501</c:v>
                      </c:pt>
                      <c:pt idx="35">
                        <c:v>0.8525228581103963</c:v>
                      </c:pt>
                      <c:pt idx="36">
                        <c:v>0.86183542160514737</c:v>
                      </c:pt>
                      <c:pt idx="37">
                        <c:v>0.88300033863867256</c:v>
                      </c:pt>
                      <c:pt idx="38">
                        <c:v>0.90416525567219785</c:v>
                      </c:pt>
                      <c:pt idx="39">
                        <c:v>0.92533017270572304</c:v>
                      </c:pt>
                      <c:pt idx="40">
                        <c:v>0.94649508973924834</c:v>
                      </c:pt>
                      <c:pt idx="41">
                        <c:v>0.96766000677277353</c:v>
                      </c:pt>
                      <c:pt idx="42">
                        <c:v>0.98882492380629861</c:v>
                      </c:pt>
                      <c:pt idx="43">
                        <c:v>1.0099898408398238</c:v>
                      </c:pt>
                      <c:pt idx="44">
                        <c:v>1.0311547578733491</c:v>
                      </c:pt>
                      <c:pt idx="45">
                        <c:v>1.0404673213681004</c:v>
                      </c:pt>
                      <c:pt idx="46">
                        <c:v>1.0616322384016255</c:v>
                      </c:pt>
                      <c:pt idx="47">
                        <c:v>1.0827971554351505</c:v>
                      </c:pt>
                      <c:pt idx="48">
                        <c:v>1.1039620724686758</c:v>
                      </c:pt>
                      <c:pt idx="49">
                        <c:v>1.1251269895022011</c:v>
                      </c:pt>
                      <c:pt idx="50">
                        <c:v>1.1462919065357262</c:v>
                      </c:pt>
                      <c:pt idx="51">
                        <c:v>1.1674568235692515</c:v>
                      </c:pt>
                      <c:pt idx="52">
                        <c:v>1.1886217406027768</c:v>
                      </c:pt>
                      <c:pt idx="53">
                        <c:v>1.2097866576363021</c:v>
                      </c:pt>
                      <c:pt idx="54">
                        <c:v>1.2309515746698272</c:v>
                      </c:pt>
                      <c:pt idx="55">
                        <c:v>1.2521164917033525</c:v>
                      </c:pt>
                      <c:pt idx="56">
                        <c:v>1.2732814087368778</c:v>
                      </c:pt>
                      <c:pt idx="57">
                        <c:v>1.2944463257704031</c:v>
                      </c:pt>
                      <c:pt idx="58">
                        <c:v>1.3156112428039282</c:v>
                      </c:pt>
                      <c:pt idx="59">
                        <c:v>1.3367761598374535</c:v>
                      </c:pt>
                      <c:pt idx="60">
                        <c:v>1.3579410768709788</c:v>
                      </c:pt>
                      <c:pt idx="61">
                        <c:v>1.3791059939045038</c:v>
                      </c:pt>
                      <c:pt idx="62">
                        <c:v>1.4002709109380291</c:v>
                      </c:pt>
                      <c:pt idx="63">
                        <c:v>1.4214358279715544</c:v>
                      </c:pt>
                      <c:pt idx="64">
                        <c:v>1.4426007450050797</c:v>
                      </c:pt>
                      <c:pt idx="65">
                        <c:v>1.4637656620386048</c:v>
                      </c:pt>
                      <c:pt idx="66">
                        <c:v>1.4849305790721301</c:v>
                      </c:pt>
                      <c:pt idx="67">
                        <c:v>1.5086352861496783</c:v>
                      </c:pt>
                      <c:pt idx="68">
                        <c:v>1.5179478496444294</c:v>
                      </c:pt>
                      <c:pt idx="69">
                        <c:v>1.5272604131391805</c:v>
                      </c:pt>
                      <c:pt idx="70">
                        <c:v>1.6707585506264815</c:v>
                      </c:pt>
                      <c:pt idx="71">
                        <c:v>1.7084321029461564</c:v>
                      </c:pt>
                      <c:pt idx="72">
                        <c:v>1.7177446664409075</c:v>
                      </c:pt>
                      <c:pt idx="73">
                        <c:v>1.7554182187605825</c:v>
                      </c:pt>
                      <c:pt idx="74">
                        <c:v>1.8989163562478835</c:v>
                      </c:pt>
                      <c:pt idx="75">
                        <c:v>1.9200812732814088</c:v>
                      </c:pt>
                      <c:pt idx="76">
                        <c:v>1.9437859803589572</c:v>
                      </c:pt>
                      <c:pt idx="77">
                        <c:v>1.9649508973924823</c:v>
                      </c:pt>
                      <c:pt idx="78">
                        <c:v>1.9861158144260074</c:v>
                      </c:pt>
                      <c:pt idx="79">
                        <c:v>2.0119370132069081</c:v>
                      </c:pt>
                      <c:pt idx="80">
                        <c:v>2.1554351506942093</c:v>
                      </c:pt>
                      <c:pt idx="81">
                        <c:v>2.1647477141889602</c:v>
                      </c:pt>
                      <c:pt idx="82">
                        <c:v>2.1859126312224855</c:v>
                      </c:pt>
                      <c:pt idx="83">
                        <c:v>2.3294107687097867</c:v>
                      </c:pt>
                      <c:pt idx="84">
                        <c:v>2.3471892990179479</c:v>
                      </c:pt>
                      <c:pt idx="85">
                        <c:v>2.3683542160514732</c:v>
                      </c:pt>
                      <c:pt idx="86">
                        <c:v>2.3776667795462241</c:v>
                      </c:pt>
                      <c:pt idx="87">
                        <c:v>2.3869793430409754</c:v>
                      </c:pt>
                      <c:pt idx="88">
                        <c:v>2.4128005418218761</c:v>
                      </c:pt>
                      <c:pt idx="89">
                        <c:v>2.5562986793091773</c:v>
                      </c:pt>
                      <c:pt idx="90">
                        <c:v>2.6997968167964781</c:v>
                      </c:pt>
                      <c:pt idx="91">
                        <c:v>2.8432949542837793</c:v>
                      </c:pt>
                      <c:pt idx="92">
                        <c:v>2.8644598713173046</c:v>
                      </c:pt>
                      <c:pt idx="93">
                        <c:v>2.8856247883508295</c:v>
                      </c:pt>
                      <c:pt idx="94">
                        <c:v>2.9067897053843552</c:v>
                      </c:pt>
                      <c:pt idx="95">
                        <c:v>2.9275313240772096</c:v>
                      </c:pt>
                      <c:pt idx="96">
                        <c:v>3.0710294615645108</c:v>
                      </c:pt>
                      <c:pt idx="97">
                        <c:v>3.0921943785980357</c:v>
                      </c:pt>
                      <c:pt idx="98">
                        <c:v>3.113359295631561</c:v>
                      </c:pt>
                      <c:pt idx="99">
                        <c:v>3.1345242126650867</c:v>
                      </c:pt>
                      <c:pt idx="100">
                        <c:v>3.1556891296986112</c:v>
                      </c:pt>
                      <c:pt idx="101">
                        <c:v>3.1815103284795123</c:v>
                      </c:pt>
                      <c:pt idx="102">
                        <c:v>3.207331527260413</c:v>
                      </c:pt>
                      <c:pt idx="103">
                        <c:v>3.2331527260413142</c:v>
                      </c:pt>
                      <c:pt idx="104">
                        <c:v>3.2568574331188622</c:v>
                      </c:pt>
                      <c:pt idx="105">
                        <c:v>3.400355570606163</c:v>
                      </c:pt>
                      <c:pt idx="106">
                        <c:v>3.5438537080934642</c:v>
                      </c:pt>
                      <c:pt idx="107">
                        <c:v>3.569674906874365</c:v>
                      </c:pt>
                      <c:pt idx="108">
                        <c:v>3.5789874703691158</c:v>
                      </c:pt>
                      <c:pt idx="109">
                        <c:v>3.6001523874026415</c:v>
                      </c:pt>
                      <c:pt idx="110">
                        <c:v>3.6213173044361668</c:v>
                      </c:pt>
                      <c:pt idx="111">
                        <c:v>3.6424822214696917</c:v>
                      </c:pt>
                      <c:pt idx="112">
                        <c:v>3.663647138503217</c:v>
                      </c:pt>
                      <c:pt idx="113">
                        <c:v>3.6852353538774127</c:v>
                      </c:pt>
                      <c:pt idx="114">
                        <c:v>3.7068235692516085</c:v>
                      </c:pt>
                      <c:pt idx="115">
                        <c:v>3.7284117846258042</c:v>
                      </c:pt>
                      <c:pt idx="116">
                        <c:v>3.75</c:v>
                      </c:pt>
                      <c:pt idx="117">
                        <c:v>3.7593125634947508</c:v>
                      </c:pt>
                      <c:pt idx="118">
                        <c:v>3.7686251269895021</c:v>
                      </c:pt>
                      <c:pt idx="119">
                        <c:v>3.777937690484253</c:v>
                      </c:pt>
                      <c:pt idx="120">
                        <c:v>3.7872502539790043</c:v>
                      </c:pt>
                      <c:pt idx="121">
                        <c:v>3.7965628174737551</c:v>
                      </c:pt>
                      <c:pt idx="122">
                        <c:v>3.8058753809685064</c:v>
                      </c:pt>
                      <c:pt idx="123">
                        <c:v>3.8151879444632582</c:v>
                      </c:pt>
                      <c:pt idx="124">
                        <c:v>3.9586860819505589</c:v>
                      </c:pt>
                      <c:pt idx="125">
                        <c:v>3.9823907890281069</c:v>
                      </c:pt>
                      <c:pt idx="126">
                        <c:v>4.0060954961056545</c:v>
                      </c:pt>
                      <c:pt idx="127">
                        <c:v>4.1495936335929562</c:v>
                      </c:pt>
                      <c:pt idx="128">
                        <c:v>4.2930917710802579</c:v>
                      </c:pt>
                      <c:pt idx="129">
                        <c:v>4.3024043345750087</c:v>
                      </c:pt>
                      <c:pt idx="130">
                        <c:v>4.323569251608534</c:v>
                      </c:pt>
                      <c:pt idx="131">
                        <c:v>4.4670673890958348</c:v>
                      </c:pt>
                      <c:pt idx="132">
                        <c:v>4.4882323061293601</c:v>
                      </c:pt>
                      <c:pt idx="133">
                        <c:v>4.4975448696241109</c:v>
                      </c:pt>
                      <c:pt idx="134">
                        <c:v>4.5068574331188618</c:v>
                      </c:pt>
                      <c:pt idx="135">
                        <c:v>4.5161699966136135</c:v>
                      </c:pt>
                      <c:pt idx="136">
                        <c:v>4.5254825601083644</c:v>
                      </c:pt>
                      <c:pt idx="137">
                        <c:v>4.5347951236031161</c:v>
                      </c:pt>
                      <c:pt idx="138">
                        <c:v>4.5441076870978669</c:v>
                      </c:pt>
                      <c:pt idx="139">
                        <c:v>4.5534202505926178</c:v>
                      </c:pt>
                      <c:pt idx="140">
                        <c:v>4.5627328140873686</c:v>
                      </c:pt>
                      <c:pt idx="141">
                        <c:v>4.5720453775821204</c:v>
                      </c:pt>
                      <c:pt idx="142">
                        <c:v>4.5813579410768712</c:v>
                      </c:pt>
                      <c:pt idx="143">
                        <c:v>4.5906705045716221</c:v>
                      </c:pt>
                      <c:pt idx="144">
                        <c:v>4.5999830680663729</c:v>
                      </c:pt>
                      <c:pt idx="145">
                        <c:v>4.6211479850998982</c:v>
                      </c:pt>
                      <c:pt idx="146">
                        <c:v>4.6304605485946499</c:v>
                      </c:pt>
                      <c:pt idx="147">
                        <c:v>4.6516254656281744</c:v>
                      </c:pt>
                      <c:pt idx="148">
                        <c:v>4.6609380291229261</c:v>
                      </c:pt>
                      <c:pt idx="149">
                        <c:v>4.6702505926176769</c:v>
                      </c:pt>
                      <c:pt idx="150">
                        <c:v>4.6795631561124287</c:v>
                      </c:pt>
                      <c:pt idx="151">
                        <c:v>4.6888757196071795</c:v>
                      </c:pt>
                      <c:pt idx="152">
                        <c:v>4.6981882831019304</c:v>
                      </c:pt>
                      <c:pt idx="153">
                        <c:v>4.7075008465966812</c:v>
                      </c:pt>
                      <c:pt idx="154">
                        <c:v>4.7286657636302065</c:v>
                      </c:pt>
                      <c:pt idx="155">
                        <c:v>4.7379783271249583</c:v>
                      </c:pt>
                      <c:pt idx="156">
                        <c:v>4.7472908906197091</c:v>
                      </c:pt>
                      <c:pt idx="157">
                        <c:v>4.75660345411446</c:v>
                      </c:pt>
                      <c:pt idx="158">
                        <c:v>4.7659160176092108</c:v>
                      </c:pt>
                      <c:pt idx="159">
                        <c:v>4.7752285811039625</c:v>
                      </c:pt>
                      <c:pt idx="160">
                        <c:v>4.7845411445987134</c:v>
                      </c:pt>
                      <c:pt idx="161">
                        <c:v>4.7938537080934642</c:v>
                      </c:pt>
                      <c:pt idx="162">
                        <c:v>4.8031662715882151</c:v>
                      </c:pt>
                      <c:pt idx="163">
                        <c:v>4.8124788350829668</c:v>
                      </c:pt>
                      <c:pt idx="164">
                        <c:v>4.8217913985777177</c:v>
                      </c:pt>
                      <c:pt idx="165">
                        <c:v>4.8311039620724685</c:v>
                      </c:pt>
                      <c:pt idx="166">
                        <c:v>4.8404165255672194</c:v>
                      </c:pt>
                      <c:pt idx="167">
                        <c:v>4.8497290890619711</c:v>
                      </c:pt>
                      <c:pt idx="168">
                        <c:v>4.8590416525567219</c:v>
                      </c:pt>
                      <c:pt idx="169">
                        <c:v>4.8802065695902472</c:v>
                      </c:pt>
                      <c:pt idx="170">
                        <c:v>4.9013714866237725</c:v>
                      </c:pt>
                      <c:pt idx="171">
                        <c:v>4.9106840501185234</c:v>
                      </c:pt>
                      <c:pt idx="172">
                        <c:v>4.9318489671520487</c:v>
                      </c:pt>
                      <c:pt idx="173">
                        <c:v>4.9411615306467995</c:v>
                      </c:pt>
                      <c:pt idx="174">
                        <c:v>4.9504740941415504</c:v>
                      </c:pt>
                      <c:pt idx="175">
                        <c:v>4.9597866576363021</c:v>
                      </c:pt>
                      <c:pt idx="176">
                        <c:v>4.9809515746698274</c:v>
                      </c:pt>
                      <c:pt idx="177">
                        <c:v>4.9902641381645783</c:v>
                      </c:pt>
                      <c:pt idx="178">
                        <c:v>4.9995767016593291</c:v>
                      </c:pt>
                      <c:pt idx="179">
                        <c:v>5.00888926515408</c:v>
                      </c:pt>
                      <c:pt idx="180">
                        <c:v>5.0182018286488317</c:v>
                      </c:pt>
                      <c:pt idx="181">
                        <c:v>5.0275143921435825</c:v>
                      </c:pt>
                      <c:pt idx="182">
                        <c:v>5.0368269556383343</c:v>
                      </c:pt>
                      <c:pt idx="183">
                        <c:v>5.0461395191330851</c:v>
                      </c:pt>
                      <c:pt idx="184">
                        <c:v>5.055452082627836</c:v>
                      </c:pt>
                      <c:pt idx="185">
                        <c:v>5.0647646461225877</c:v>
                      </c:pt>
                      <c:pt idx="186">
                        <c:v>5.2082627836098885</c:v>
                      </c:pt>
                      <c:pt idx="187">
                        <c:v>5.2260413139180493</c:v>
                      </c:pt>
                      <c:pt idx="188">
                        <c:v>5.25186251269895</c:v>
                      </c:pt>
                      <c:pt idx="189">
                        <c:v>5.3953606501862508</c:v>
                      </c:pt>
                      <c:pt idx="190">
                        <c:v>5.4211818489671524</c:v>
                      </c:pt>
                      <c:pt idx="191">
                        <c:v>5.4448865560447004</c:v>
                      </c:pt>
                      <c:pt idx="192">
                        <c:v>5.5883846935320021</c:v>
                      </c:pt>
                      <c:pt idx="193">
                        <c:v>5.6095496105655265</c:v>
                      </c:pt>
                      <c:pt idx="194">
                        <c:v>5.6273281408736882</c:v>
                      </c:pt>
                      <c:pt idx="195">
                        <c:v>5.6451066711818489</c:v>
                      </c:pt>
                      <c:pt idx="196">
                        <c:v>5.6628852014900106</c:v>
                      </c:pt>
                      <c:pt idx="197">
                        <c:v>5.6887064002709113</c:v>
                      </c:pt>
                      <c:pt idx="198">
                        <c:v>5.7149508973924821</c:v>
                      </c:pt>
                      <c:pt idx="199">
                        <c:v>5.7323061293599729</c:v>
                      </c:pt>
                      <c:pt idx="200">
                        <c:v>5.7699796816796471</c:v>
                      </c:pt>
                      <c:pt idx="201">
                        <c:v>5.7911445987131733</c:v>
                      </c:pt>
                      <c:pt idx="202">
                        <c:v>5.8211987809007795</c:v>
                      </c:pt>
                      <c:pt idx="203">
                        <c:v>5.9646969183880802</c:v>
                      </c:pt>
                      <c:pt idx="204">
                        <c:v>6.108195055875381</c:v>
                      </c:pt>
                      <c:pt idx="205">
                        <c:v>6.2516931933626827</c:v>
                      </c:pt>
                      <c:pt idx="206">
                        <c:v>6.2753979004402298</c:v>
                      </c:pt>
                      <c:pt idx="207">
                        <c:v>6.2931764307483915</c:v>
                      </c:pt>
                      <c:pt idx="208">
                        <c:v>6.3109549610565532</c:v>
                      </c:pt>
                      <c:pt idx="209">
                        <c:v>6.3287334913647149</c:v>
                      </c:pt>
                      <c:pt idx="210">
                        <c:v>6.3465120216728748</c:v>
                      </c:pt>
                      <c:pt idx="211">
                        <c:v>6.4900101591601755</c:v>
                      </c:pt>
                      <c:pt idx="212">
                        <c:v>6.5115983745343717</c:v>
                      </c:pt>
                      <c:pt idx="213">
                        <c:v>6.5353030816119206</c:v>
                      </c:pt>
                      <c:pt idx="214">
                        <c:v>6.556467998645445</c:v>
                      </c:pt>
                      <c:pt idx="215">
                        <c:v>6.5772096173383003</c:v>
                      </c:pt>
                      <c:pt idx="216">
                        <c:v>6.6148831696579746</c:v>
                      </c:pt>
                      <c:pt idx="217">
                        <c:v>6.6360480866914999</c:v>
                      </c:pt>
                      <c:pt idx="218">
                        <c:v>6.7795462241788007</c:v>
                      </c:pt>
                      <c:pt idx="219">
                        <c:v>6.9230443616661015</c:v>
                      </c:pt>
                      <c:pt idx="220">
                        <c:v>6.9467490687436504</c:v>
                      </c:pt>
                      <c:pt idx="221">
                        <c:v>6.9844226210633256</c:v>
                      </c:pt>
                      <c:pt idx="222">
                        <c:v>7.0060108364375209</c:v>
                      </c:pt>
                      <c:pt idx="223">
                        <c:v>7.1495089739248217</c:v>
                      </c:pt>
                      <c:pt idx="224">
                        <c:v>7.170673890958347</c:v>
                      </c:pt>
                      <c:pt idx="225">
                        <c:v>7.1964950897392477</c:v>
                      </c:pt>
                      <c:pt idx="226">
                        <c:v>7.3399932272265485</c:v>
                      </c:pt>
                      <c:pt idx="227">
                        <c:v>7.3611581442600746</c:v>
                      </c:pt>
                      <c:pt idx="228">
                        <c:v>7.3823230612935999</c:v>
                      </c:pt>
                      <c:pt idx="229">
                        <c:v>7.406027768371148</c:v>
                      </c:pt>
                      <c:pt idx="230">
                        <c:v>7.429732475448696</c:v>
                      </c:pt>
                      <c:pt idx="231">
                        <c:v>7.4559769725702676</c:v>
                      </c:pt>
                      <c:pt idx="232">
                        <c:v>7.476718591263122</c:v>
                      </c:pt>
                      <c:pt idx="233">
                        <c:v>7.5004232983406709</c:v>
                      </c:pt>
                      <c:pt idx="234">
                        <c:v>7.5241280054182198</c:v>
                      </c:pt>
                      <c:pt idx="235">
                        <c:v>7.5618015577378932</c:v>
                      </c:pt>
                      <c:pt idx="236">
                        <c:v>7.5855062648154421</c:v>
                      </c:pt>
                      <c:pt idx="237">
                        <c:v>7.609210971892991</c:v>
                      </c:pt>
                      <c:pt idx="238">
                        <c:v>7.6329156789705381</c:v>
                      </c:pt>
                      <c:pt idx="239">
                        <c:v>7.656620386048087</c:v>
                      </c:pt>
                      <c:pt idx="240">
                        <c:v>7.680325093125635</c:v>
                      </c:pt>
                      <c:pt idx="241">
                        <c:v>7.7061462919065367</c:v>
                      </c:pt>
                      <c:pt idx="242">
                        <c:v>7.7273112089400602</c:v>
                      </c:pt>
                      <c:pt idx="243">
                        <c:v>7.7484761259735855</c:v>
                      </c:pt>
                      <c:pt idx="244">
                        <c:v>7.7662546562817472</c:v>
                      </c:pt>
                      <c:pt idx="245">
                        <c:v>7.7874195733152725</c:v>
                      </c:pt>
                      <c:pt idx="246">
                        <c:v>7.8047748052827632</c:v>
                      </c:pt>
                      <c:pt idx="247">
                        <c:v>7.8140873687775141</c:v>
                      </c:pt>
                      <c:pt idx="248">
                        <c:v>7.8517609210971893</c:v>
                      </c:pt>
                      <c:pt idx="249">
                        <c:v>7.8695394514053509</c:v>
                      </c:pt>
                      <c:pt idx="250">
                        <c:v>7.8868946833728417</c:v>
                      </c:pt>
                      <c:pt idx="251">
                        <c:v>7.908059600406367</c:v>
                      </c:pt>
                      <c:pt idx="252">
                        <c:v>7.9292245174398923</c:v>
                      </c:pt>
                      <c:pt idx="253">
                        <c:v>7.9499661361327467</c:v>
                      </c:pt>
                      <c:pt idx="254">
                        <c:v>8.0934642736200484</c:v>
                      </c:pt>
                      <c:pt idx="255">
                        <c:v>8.1146291906535737</c:v>
                      </c:pt>
                      <c:pt idx="256">
                        <c:v>8.135794107687099</c:v>
                      </c:pt>
                      <c:pt idx="257">
                        <c:v>8.1569590247206225</c:v>
                      </c:pt>
                      <c:pt idx="258">
                        <c:v>8.1781239417541478</c:v>
                      </c:pt>
                      <c:pt idx="259">
                        <c:v>8.1992888587876731</c:v>
                      </c:pt>
                      <c:pt idx="260">
                        <c:v>8.2204537758211984</c:v>
                      </c:pt>
                      <c:pt idx="261">
                        <c:v>8.2416186928547237</c:v>
                      </c:pt>
                      <c:pt idx="262">
                        <c:v>8.262783609888249</c:v>
                      </c:pt>
                      <c:pt idx="263">
                        <c:v>8.2839485269217743</c:v>
                      </c:pt>
                      <c:pt idx="264">
                        <c:v>8.3051134439552996</c:v>
                      </c:pt>
                      <c:pt idx="265">
                        <c:v>8.3228919742634613</c:v>
                      </c:pt>
                      <c:pt idx="266">
                        <c:v>8.3465966813410084</c:v>
                      </c:pt>
                      <c:pt idx="267">
                        <c:v>8.3677615983745355</c:v>
                      </c:pt>
                      <c:pt idx="268">
                        <c:v>8.3893498137487299</c:v>
                      </c:pt>
                      <c:pt idx="269">
                        <c:v>8.4105147307822552</c:v>
                      </c:pt>
                      <c:pt idx="270">
                        <c:v>8.4312563494751096</c:v>
                      </c:pt>
                      <c:pt idx="271">
                        <c:v>8.4524212665086349</c:v>
                      </c:pt>
                      <c:pt idx="272">
                        <c:v>8.490094818828311</c:v>
                      </c:pt>
                      <c:pt idx="273">
                        <c:v>8.4994073823230618</c:v>
                      </c:pt>
                      <c:pt idx="274">
                        <c:v>8.5087199458178127</c:v>
                      </c:pt>
                      <c:pt idx="275">
                        <c:v>8.5324246528953616</c:v>
                      </c:pt>
                      <c:pt idx="276">
                        <c:v>8.5582458516762614</c:v>
                      </c:pt>
                      <c:pt idx="277">
                        <c:v>8.5798340670504576</c:v>
                      </c:pt>
                      <c:pt idx="278">
                        <c:v>8.6014222824246538</c:v>
                      </c:pt>
                      <c:pt idx="279">
                        <c:v>8.6225871994581791</c:v>
                      </c:pt>
                      <c:pt idx="280">
                        <c:v>8.6437521164917026</c:v>
                      </c:pt>
                      <c:pt idx="281">
                        <c:v>8.6649170335252279</c:v>
                      </c:pt>
                      <c:pt idx="282">
                        <c:v>8.6860819505587532</c:v>
                      </c:pt>
                      <c:pt idx="283">
                        <c:v>8.7072468675922785</c:v>
                      </c:pt>
                      <c:pt idx="284">
                        <c:v>8.7288350829664747</c:v>
                      </c:pt>
                      <c:pt idx="285">
                        <c:v>8.766508635286149</c:v>
                      </c:pt>
                      <c:pt idx="286">
                        <c:v>8.796562817473756</c:v>
                      </c:pt>
                      <c:pt idx="287">
                        <c:v>8.8223840162546558</c:v>
                      </c:pt>
                      <c:pt idx="288">
                        <c:v>8.8435489332881811</c:v>
                      </c:pt>
                      <c:pt idx="289">
                        <c:v>8.8812224856078572</c:v>
                      </c:pt>
                      <c:pt idx="290">
                        <c:v>8.9028107009820516</c:v>
                      </c:pt>
                      <c:pt idx="291">
                        <c:v>8.9404842533017259</c:v>
                      </c:pt>
                      <c:pt idx="292">
                        <c:v>8.9497968167964785</c:v>
                      </c:pt>
                      <c:pt idx="293">
                        <c:v>8.9874703691161528</c:v>
                      </c:pt>
                      <c:pt idx="294">
                        <c:v>9.0086352861496781</c:v>
                      </c:pt>
                      <c:pt idx="295">
                        <c:v>9.017947849644429</c:v>
                      </c:pt>
                      <c:pt idx="296">
                        <c:v>9.0391127666779543</c:v>
                      </c:pt>
                      <c:pt idx="297">
                        <c:v>9.0602776837114796</c:v>
                      </c:pt>
                      <c:pt idx="298">
                        <c:v>9.0814426007450049</c:v>
                      </c:pt>
                      <c:pt idx="299">
                        <c:v>9.1026075177785302</c:v>
                      </c:pt>
                      <c:pt idx="300">
                        <c:v>9.1237724348120555</c:v>
                      </c:pt>
                      <c:pt idx="301">
                        <c:v>9.1330849983068063</c:v>
                      </c:pt>
                      <c:pt idx="302">
                        <c:v>9.1542499153403316</c:v>
                      </c:pt>
                      <c:pt idx="303">
                        <c:v>9.174991534033186</c:v>
                      </c:pt>
                      <c:pt idx="304">
                        <c:v>9.1927700643413477</c:v>
                      </c:pt>
                      <c:pt idx="305">
                        <c:v>9.2164747714188966</c:v>
                      </c:pt>
                      <c:pt idx="306">
                        <c:v>9.2465289536065018</c:v>
                      </c:pt>
                      <c:pt idx="307">
                        <c:v>9.3900270910938026</c:v>
                      </c:pt>
                      <c:pt idx="308">
                        <c:v>9.4200812732814079</c:v>
                      </c:pt>
                      <c:pt idx="309">
                        <c:v>9.4501354554690149</c:v>
                      </c:pt>
                      <c:pt idx="310">
                        <c:v>9.4594480189637657</c:v>
                      </c:pt>
                      <c:pt idx="311">
                        <c:v>9.4687605824585166</c:v>
                      </c:pt>
                      <c:pt idx="312">
                        <c:v>9.4780731459532674</c:v>
                      </c:pt>
                      <c:pt idx="313">
                        <c:v>9.5017778530308163</c:v>
                      </c:pt>
                      <c:pt idx="314">
                        <c:v>9.5225194717236707</c:v>
                      </c:pt>
                      <c:pt idx="315">
                        <c:v>9.5462241788012179</c:v>
                      </c:pt>
                      <c:pt idx="316">
                        <c:v>9.5555367422959705</c:v>
                      </c:pt>
                      <c:pt idx="317">
                        <c:v>9.5855909244835757</c:v>
                      </c:pt>
                      <c:pt idx="318">
                        <c:v>9.6114121232644756</c:v>
                      </c:pt>
                      <c:pt idx="319">
                        <c:v>9.6287673552319681</c:v>
                      </c:pt>
                      <c:pt idx="320">
                        <c:v>9.6524720623095153</c:v>
                      </c:pt>
                      <c:pt idx="321">
                        <c:v>9.6901456146291913</c:v>
                      </c:pt>
                      <c:pt idx="322">
                        <c:v>9.7113105316627166</c:v>
                      </c:pt>
                      <c:pt idx="323">
                        <c:v>9.7350152387402655</c:v>
                      </c:pt>
                      <c:pt idx="324">
                        <c:v>9.8785133762275663</c:v>
                      </c:pt>
                      <c:pt idx="325">
                        <c:v>10.022011513714867</c:v>
                      </c:pt>
                      <c:pt idx="326">
                        <c:v>10.043599729089062</c:v>
                      </c:pt>
                      <c:pt idx="327">
                        <c:v>10.081273281408738</c:v>
                      </c:pt>
                      <c:pt idx="328">
                        <c:v>10.102861496782932</c:v>
                      </c:pt>
                      <c:pt idx="329">
                        <c:v>10.126566203860481</c:v>
                      </c:pt>
                      <c:pt idx="330">
                        <c:v>10.152387402641381</c:v>
                      </c:pt>
                      <c:pt idx="331">
                        <c:v>10.190060954961057</c:v>
                      </c:pt>
                      <c:pt idx="332">
                        <c:v>10.210802573653911</c:v>
                      </c:pt>
                      <c:pt idx="333">
                        <c:v>10.231544192346766</c:v>
                      </c:pt>
                      <c:pt idx="334">
                        <c:v>10.255248899424315</c:v>
                      </c:pt>
                      <c:pt idx="335">
                        <c:v>10.28530308161192</c:v>
                      </c:pt>
                      <c:pt idx="336">
                        <c:v>10.302658313579411</c:v>
                      </c:pt>
                      <c:pt idx="337">
                        <c:v>10.320436843887572</c:v>
                      </c:pt>
                      <c:pt idx="338">
                        <c:v>10.341178462580427</c:v>
                      </c:pt>
                      <c:pt idx="339">
                        <c:v>10.378852014900101</c:v>
                      </c:pt>
                      <c:pt idx="340">
                        <c:v>10.388164578394852</c:v>
                      </c:pt>
                      <c:pt idx="341">
                        <c:v>10.408906197087706</c:v>
                      </c:pt>
                      <c:pt idx="342">
                        <c:v>10.418218760582459</c:v>
                      </c:pt>
                      <c:pt idx="343">
                        <c:v>10.438960379275313</c:v>
                      </c:pt>
                      <c:pt idx="344">
                        <c:v>10.460548594649509</c:v>
                      </c:pt>
                      <c:pt idx="345">
                        <c:v>10.482136810023706</c:v>
                      </c:pt>
                      <c:pt idx="346">
                        <c:v>10.491449373518456</c:v>
                      </c:pt>
                      <c:pt idx="347">
                        <c:v>10.513037588892651</c:v>
                      </c:pt>
                      <c:pt idx="348">
                        <c:v>10.534625804266847</c:v>
                      </c:pt>
                      <c:pt idx="349">
                        <c:v>10.556214019641043</c:v>
                      </c:pt>
                      <c:pt idx="350">
                        <c:v>10.577802235015239</c:v>
                      </c:pt>
                      <c:pt idx="351">
                        <c:v>10.598543853708094</c:v>
                      </c:pt>
                      <c:pt idx="352">
                        <c:v>10.607856417202845</c:v>
                      </c:pt>
                      <c:pt idx="353">
                        <c:v>10.629444632577039</c:v>
                      </c:pt>
                      <c:pt idx="354">
                        <c:v>10.651032847951235</c:v>
                      </c:pt>
                      <c:pt idx="355">
                        <c:v>10.688706400270911</c:v>
                      </c:pt>
                      <c:pt idx="356">
                        <c:v>10.706484930579071</c:v>
                      </c:pt>
                      <c:pt idx="357">
                        <c:v>10.732306129359973</c:v>
                      </c:pt>
                      <c:pt idx="358">
                        <c:v>10.741618692854724</c:v>
                      </c:pt>
                      <c:pt idx="359">
                        <c:v>10.765323399932273</c:v>
                      </c:pt>
                      <c:pt idx="360">
                        <c:v>10.786065018625127</c:v>
                      </c:pt>
                      <c:pt idx="361">
                        <c:v>10.795377582119878</c:v>
                      </c:pt>
                      <c:pt idx="362">
                        <c:v>10.816965797494074</c:v>
                      </c:pt>
                      <c:pt idx="363">
                        <c:v>10.838554012868268</c:v>
                      </c:pt>
                      <c:pt idx="364">
                        <c:v>10.868608195055875</c:v>
                      </c:pt>
                      <c:pt idx="365">
                        <c:v>10.877920758550626</c:v>
                      </c:pt>
                      <c:pt idx="366">
                        <c:v>10.898662377243481</c:v>
                      </c:pt>
                      <c:pt idx="367">
                        <c:v>10.928716559431088</c:v>
                      </c:pt>
                      <c:pt idx="368">
                        <c:v>10.938029122925839</c:v>
                      </c:pt>
                      <c:pt idx="369">
                        <c:v>10.975702675245513</c:v>
                      </c:pt>
                      <c:pt idx="370">
                        <c:v>11.001947172367084</c:v>
                      </c:pt>
                      <c:pt idx="371">
                        <c:v>11.025651879444633</c:v>
                      </c:pt>
                      <c:pt idx="372">
                        <c:v>11.049356586522181</c:v>
                      </c:pt>
                      <c:pt idx="373">
                        <c:v>11.070521503555707</c:v>
                      </c:pt>
                      <c:pt idx="374">
                        <c:v>11.096766000677277</c:v>
                      </c:pt>
                      <c:pt idx="375">
                        <c:v>11.114544530985439</c:v>
                      </c:pt>
                      <c:pt idx="376">
                        <c:v>11.132323061293601</c:v>
                      </c:pt>
                      <c:pt idx="377">
                        <c:v>11.156027768371148</c:v>
                      </c:pt>
                      <c:pt idx="378">
                        <c:v>11.179732475448697</c:v>
                      </c:pt>
                      <c:pt idx="379">
                        <c:v>11.203437182526246</c:v>
                      </c:pt>
                      <c:pt idx="380">
                        <c:v>11.212749746020997</c:v>
                      </c:pt>
                      <c:pt idx="381">
                        <c:v>11.233914663054522</c:v>
                      </c:pt>
                      <c:pt idx="382">
                        <c:v>11.255079580088045</c:v>
                      </c:pt>
                      <c:pt idx="383">
                        <c:v>11.276244497121571</c:v>
                      </c:pt>
                      <c:pt idx="384">
                        <c:v>11.419742634608872</c:v>
                      </c:pt>
                      <c:pt idx="385">
                        <c:v>11.440907551642397</c:v>
                      </c:pt>
                      <c:pt idx="386">
                        <c:v>11.461649170335251</c:v>
                      </c:pt>
                      <c:pt idx="387">
                        <c:v>11.499322722654927</c:v>
                      </c:pt>
                      <c:pt idx="388">
                        <c:v>11.523027429732476</c:v>
                      </c:pt>
                      <c:pt idx="389">
                        <c:v>11.544192346766001</c:v>
                      </c:pt>
                      <c:pt idx="390">
                        <c:v>11.565357263799527</c:v>
                      </c:pt>
                      <c:pt idx="391">
                        <c:v>11.586522180833052</c:v>
                      </c:pt>
                      <c:pt idx="392">
                        <c:v>11.607687097866576</c:v>
                      </c:pt>
                      <c:pt idx="393">
                        <c:v>11.628852014900101</c:v>
                      </c:pt>
                      <c:pt idx="394">
                        <c:v>11.650016931933626</c:v>
                      </c:pt>
                      <c:pt idx="395">
                        <c:v>11.671181848967151</c:v>
                      </c:pt>
                      <c:pt idx="396">
                        <c:v>11.688537080934642</c:v>
                      </c:pt>
                      <c:pt idx="397">
                        <c:v>11.705892312902133</c:v>
                      </c:pt>
                      <c:pt idx="398">
                        <c:v>11.73594649508974</c:v>
                      </c:pt>
                      <c:pt idx="399">
                        <c:v>11.757111412123264</c:v>
                      </c:pt>
                      <c:pt idx="400">
                        <c:v>11.778276329156789</c:v>
                      </c:pt>
                      <c:pt idx="401">
                        <c:v>11.804097527937691</c:v>
                      </c:pt>
                      <c:pt idx="402">
                        <c:v>11.824839146630545</c:v>
                      </c:pt>
                      <c:pt idx="403">
                        <c:v>11.834151710125296</c:v>
                      </c:pt>
                      <c:pt idx="404">
                        <c:v>11.855316627158821</c:v>
                      </c:pt>
                      <c:pt idx="405">
                        <c:v>11.881561124280394</c:v>
                      </c:pt>
                      <c:pt idx="406">
                        <c:v>11.907805621401964</c:v>
                      </c:pt>
                      <c:pt idx="407">
                        <c:v>11.92897053843549</c:v>
                      </c:pt>
                      <c:pt idx="408">
                        <c:v>11.959024720623095</c:v>
                      </c:pt>
                      <c:pt idx="409">
                        <c:v>11.989078902810702</c:v>
                      </c:pt>
                      <c:pt idx="410">
                        <c:v>12.014900101591602</c:v>
                      </c:pt>
                      <c:pt idx="411">
                        <c:v>12.036065018625127</c:v>
                      </c:pt>
                      <c:pt idx="412">
                        <c:v>12.057229935658652</c:v>
                      </c:pt>
                      <c:pt idx="413">
                        <c:v>12.077971554351507</c:v>
                      </c:pt>
                      <c:pt idx="414">
                        <c:v>12.098713173044363</c:v>
                      </c:pt>
                      <c:pt idx="415">
                        <c:v>12.108025736539114</c:v>
                      </c:pt>
                      <c:pt idx="416">
                        <c:v>12.128767355231968</c:v>
                      </c:pt>
                      <c:pt idx="417">
                        <c:v>12.149932272265493</c:v>
                      </c:pt>
                      <c:pt idx="418">
                        <c:v>12.167710802573655</c:v>
                      </c:pt>
                      <c:pt idx="419">
                        <c:v>12.185489332881815</c:v>
                      </c:pt>
                      <c:pt idx="420">
                        <c:v>12.206230951574671</c:v>
                      </c:pt>
                      <c:pt idx="421">
                        <c:v>12.226972570267524</c:v>
                      </c:pt>
                      <c:pt idx="422">
                        <c:v>12.244751100575685</c:v>
                      </c:pt>
                      <c:pt idx="423">
                        <c:v>12.262529630883847</c:v>
                      </c:pt>
                      <c:pt idx="424">
                        <c:v>12.283271249576702</c:v>
                      </c:pt>
                      <c:pt idx="425">
                        <c:v>12.309515746698272</c:v>
                      </c:pt>
                      <c:pt idx="426">
                        <c:v>12.330257365391127</c:v>
                      </c:pt>
                      <c:pt idx="427">
                        <c:v>12.347612597358619</c:v>
                      </c:pt>
                      <c:pt idx="428">
                        <c:v>12.36496782932611</c:v>
                      </c:pt>
                      <c:pt idx="429">
                        <c:v>12.382323061293601</c:v>
                      </c:pt>
                      <c:pt idx="430">
                        <c:v>12.403064679986455</c:v>
                      </c:pt>
                      <c:pt idx="431">
                        <c:v>12.424652895360651</c:v>
                      </c:pt>
                      <c:pt idx="432">
                        <c:v>12.448357602438199</c:v>
                      </c:pt>
                      <c:pt idx="433">
                        <c:v>12.469522519471724</c:v>
                      </c:pt>
                      <c:pt idx="434">
                        <c:v>12.49111073484592</c:v>
                      </c:pt>
                      <c:pt idx="435">
                        <c:v>12.511852353538774</c:v>
                      </c:pt>
                      <c:pt idx="436">
                        <c:v>12.538096850660347</c:v>
                      </c:pt>
                      <c:pt idx="437">
                        <c:v>12.558838469353201</c:v>
                      </c:pt>
                      <c:pt idx="438">
                        <c:v>12.580003386386727</c:v>
                      </c:pt>
                      <c:pt idx="439">
                        <c:v>12.601168303420252</c:v>
                      </c:pt>
                      <c:pt idx="440">
                        <c:v>12.624873010497801</c:v>
                      </c:pt>
                      <c:pt idx="441">
                        <c:v>12.65111750761937</c:v>
                      </c:pt>
                      <c:pt idx="442">
                        <c:v>12.677362004740941</c:v>
                      </c:pt>
                      <c:pt idx="443">
                        <c:v>12.698526921774466</c:v>
                      </c:pt>
                      <c:pt idx="444">
                        <c:v>12.720115137148664</c:v>
                      </c:pt>
                      <c:pt idx="445">
                        <c:v>12.741703352522856</c:v>
                      </c:pt>
                      <c:pt idx="446">
                        <c:v>12.767524551303758</c:v>
                      </c:pt>
                      <c:pt idx="447">
                        <c:v>12.797578733491367</c:v>
                      </c:pt>
                      <c:pt idx="448">
                        <c:v>12.81916694886556</c:v>
                      </c:pt>
                      <c:pt idx="449">
                        <c:v>12.82847951236031</c:v>
                      </c:pt>
                      <c:pt idx="450">
                        <c:v>12.849221131053165</c:v>
                      </c:pt>
                      <c:pt idx="451">
                        <c:v>12.872925838130714</c:v>
                      </c:pt>
                      <c:pt idx="452">
                        <c:v>12.896630545208263</c:v>
                      </c:pt>
                      <c:pt idx="453">
                        <c:v>12.926684727395868</c:v>
                      </c:pt>
                      <c:pt idx="454">
                        <c:v>12.950389434473417</c:v>
                      </c:pt>
                      <c:pt idx="455">
                        <c:v>12.988062986793093</c:v>
                      </c:pt>
                      <c:pt idx="456">
                        <c:v>13.009651202167289</c:v>
                      </c:pt>
                      <c:pt idx="457">
                        <c:v>13.01896376566204</c:v>
                      </c:pt>
                      <c:pt idx="458">
                        <c:v>13.0367422959702</c:v>
                      </c:pt>
                      <c:pt idx="459">
                        <c:v>13.074415848289874</c:v>
                      </c:pt>
                      <c:pt idx="460">
                        <c:v>13.095157466982728</c:v>
                      </c:pt>
                      <c:pt idx="461">
                        <c:v>13.115899085675583</c:v>
                      </c:pt>
                      <c:pt idx="462">
                        <c:v>13.13706400270911</c:v>
                      </c:pt>
                      <c:pt idx="463">
                        <c:v>13.146376566203861</c:v>
                      </c:pt>
                      <c:pt idx="464">
                        <c:v>13.167118184896715</c:v>
                      </c:pt>
                      <c:pt idx="465">
                        <c:v>13.204791737216389</c:v>
                      </c:pt>
                      <c:pt idx="466">
                        <c:v>13.242465289536065</c:v>
                      </c:pt>
                      <c:pt idx="467">
                        <c:v>13.263630206569591</c:v>
                      </c:pt>
                      <c:pt idx="468">
                        <c:v>13.284371825262445</c:v>
                      </c:pt>
                      <c:pt idx="469">
                        <c:v>13.30553674229597</c:v>
                      </c:pt>
                      <c:pt idx="470">
                        <c:v>13.449034879783273</c:v>
                      </c:pt>
                      <c:pt idx="471">
                        <c:v>13.470199796816795</c:v>
                      </c:pt>
                      <c:pt idx="472">
                        <c:v>13.507873349136471</c:v>
                      </c:pt>
                      <c:pt idx="473">
                        <c:v>13.545546901456145</c:v>
                      </c:pt>
                      <c:pt idx="474">
                        <c:v>13.56671181848967</c:v>
                      </c:pt>
                      <c:pt idx="475">
                        <c:v>13.604385370809347</c:v>
                      </c:pt>
                      <c:pt idx="476">
                        <c:v>13.642058923129023</c:v>
                      </c:pt>
                      <c:pt idx="477">
                        <c:v>13.662800541821877</c:v>
                      </c:pt>
                      <c:pt idx="478">
                        <c:v>13.806298679309176</c:v>
                      </c:pt>
                      <c:pt idx="479">
                        <c:v>13.827886894683372</c:v>
                      </c:pt>
                      <c:pt idx="480">
                        <c:v>13.849051811716897</c:v>
                      </c:pt>
                      <c:pt idx="481">
                        <c:v>13.872756518794446</c:v>
                      </c:pt>
                      <c:pt idx="482">
                        <c:v>13.898577717575348</c:v>
                      </c:pt>
                      <c:pt idx="483">
                        <c:v>13.915932949542839</c:v>
                      </c:pt>
                      <c:pt idx="484">
                        <c:v>13.936674568235693</c:v>
                      </c:pt>
                      <c:pt idx="485">
                        <c:v>13.96037927531324</c:v>
                      </c:pt>
                      <c:pt idx="486">
                        <c:v>13.981544192346766</c:v>
                      </c:pt>
                      <c:pt idx="487">
                        <c:v>14.01921774466644</c:v>
                      </c:pt>
                      <c:pt idx="488">
                        <c:v>14.028530308161191</c:v>
                      </c:pt>
                      <c:pt idx="489">
                        <c:v>14.049695225194716</c:v>
                      </c:pt>
                      <c:pt idx="490">
                        <c:v>14.070860142228241</c:v>
                      </c:pt>
                      <c:pt idx="491">
                        <c:v>14.092025059261767</c:v>
                      </c:pt>
                      <c:pt idx="492">
                        <c:v>14.109803589569928</c:v>
                      </c:pt>
                      <c:pt idx="493">
                        <c:v>14.253301727057229</c:v>
                      </c:pt>
                      <c:pt idx="494">
                        <c:v>14.279122925838131</c:v>
                      </c:pt>
                      <c:pt idx="495">
                        <c:v>14.296478157805623</c:v>
                      </c:pt>
                      <c:pt idx="496">
                        <c:v>14.320182864883169</c:v>
                      </c:pt>
                      <c:pt idx="497">
                        <c:v>14.463681002370471</c:v>
                      </c:pt>
                      <c:pt idx="498">
                        <c:v>14.484422621063326</c:v>
                      </c:pt>
                      <c:pt idx="499">
                        <c:v>14.522096173383</c:v>
                      </c:pt>
                      <c:pt idx="500">
                        <c:v>14.559769725702676</c:v>
                      </c:pt>
                      <c:pt idx="501">
                        <c:v>14.597443278022352</c:v>
                      </c:pt>
                      <c:pt idx="502">
                        <c:v>14.614798509989841</c:v>
                      </c:pt>
                      <c:pt idx="503">
                        <c:v>14.636386725364037</c:v>
                      </c:pt>
                      <c:pt idx="504">
                        <c:v>14.657974940738233</c:v>
                      </c:pt>
                      <c:pt idx="505">
                        <c:v>14.688029122925839</c:v>
                      </c:pt>
                      <c:pt idx="506">
                        <c:v>14.697341686420589</c:v>
                      </c:pt>
                      <c:pt idx="507">
                        <c:v>14.70665424991534</c:v>
                      </c:pt>
                      <c:pt idx="508">
                        <c:v>14.736708432102946</c:v>
                      </c:pt>
                      <c:pt idx="509">
                        <c:v>14.754486962411107</c:v>
                      </c:pt>
                      <c:pt idx="510">
                        <c:v>14.763799525905858</c:v>
                      </c:pt>
                      <c:pt idx="511">
                        <c:v>14.78157805621402</c:v>
                      </c:pt>
                      <c:pt idx="512">
                        <c:v>14.790890619708771</c:v>
                      </c:pt>
                      <c:pt idx="513">
                        <c:v>14.800203183203523</c:v>
                      </c:pt>
                      <c:pt idx="514">
                        <c:v>14.809515746698274</c:v>
                      </c:pt>
                      <c:pt idx="515">
                        <c:v>14.835760243819845</c:v>
                      </c:pt>
                      <c:pt idx="516">
                        <c:v>14.979258381307146</c:v>
                      </c:pt>
                      <c:pt idx="517">
                        <c:v>15.000423298340671</c:v>
                      </c:pt>
                      <c:pt idx="518">
                        <c:v>15.021588215374196</c:v>
                      </c:pt>
                      <c:pt idx="519">
                        <c:v>15.042753132407721</c:v>
                      </c:pt>
                      <c:pt idx="520">
                        <c:v>15.18625126989502</c:v>
                      </c:pt>
                      <c:pt idx="521">
                        <c:v>15.329749407382323</c:v>
                      </c:pt>
                      <c:pt idx="522">
                        <c:v>15.359803589569928</c:v>
                      </c:pt>
                      <c:pt idx="523">
                        <c:v>15.383508296647477</c:v>
                      </c:pt>
                      <c:pt idx="524">
                        <c:v>15.407213003725026</c:v>
                      </c:pt>
                      <c:pt idx="525">
                        <c:v>15.428377920758551</c:v>
                      </c:pt>
                      <c:pt idx="526">
                        <c:v>15.437690484253302</c:v>
                      </c:pt>
                      <c:pt idx="527">
                        <c:v>15.463934981374871</c:v>
                      </c:pt>
                      <c:pt idx="528">
                        <c:v>15.485523196749067</c:v>
                      </c:pt>
                      <c:pt idx="529">
                        <c:v>15.49483576024382</c:v>
                      </c:pt>
                      <c:pt idx="530">
                        <c:v>15.516000677277345</c:v>
                      </c:pt>
                      <c:pt idx="531">
                        <c:v>15.539705384354892</c:v>
                      </c:pt>
                      <c:pt idx="532">
                        <c:v>15.563410091432441</c:v>
                      </c:pt>
                      <c:pt idx="533">
                        <c:v>15.572722654927192</c:v>
                      </c:pt>
                      <c:pt idx="534">
                        <c:v>15.582035218421945</c:v>
                      </c:pt>
                      <c:pt idx="535">
                        <c:v>15.603623433796141</c:v>
                      </c:pt>
                      <c:pt idx="536">
                        <c:v>15.641296986115815</c:v>
                      </c:pt>
                      <c:pt idx="537">
                        <c:v>15.662461903149339</c:v>
                      </c:pt>
                      <c:pt idx="538">
                        <c:v>15.683626820182864</c:v>
                      </c:pt>
                      <c:pt idx="539">
                        <c:v>15.701405350491026</c:v>
                      </c:pt>
                      <c:pt idx="540">
                        <c:v>15.725110057568575</c:v>
                      </c:pt>
                      <c:pt idx="541">
                        <c:v>15.868608195055875</c:v>
                      </c:pt>
                      <c:pt idx="542">
                        <c:v>15.889773112089401</c:v>
                      </c:pt>
                      <c:pt idx="543">
                        <c:v>15.907551642397561</c:v>
                      </c:pt>
                      <c:pt idx="544">
                        <c:v>16.051049779884863</c:v>
                      </c:pt>
                      <c:pt idx="545">
                        <c:v>16.072214696918387</c:v>
                      </c:pt>
                      <c:pt idx="546">
                        <c:v>16.093802912292585</c:v>
                      </c:pt>
                      <c:pt idx="547">
                        <c:v>16.115391127666779</c:v>
                      </c:pt>
                      <c:pt idx="548">
                        <c:v>16.139095834744328</c:v>
                      </c:pt>
                      <c:pt idx="549">
                        <c:v>16.160684050118522</c:v>
                      </c:pt>
                      <c:pt idx="550">
                        <c:v>16.184388757196071</c:v>
                      </c:pt>
                      <c:pt idx="551">
                        <c:v>16.205130375888928</c:v>
                      </c:pt>
                      <c:pt idx="552">
                        <c:v>16.222908906197087</c:v>
                      </c:pt>
                      <c:pt idx="553">
                        <c:v>16.244497121571282</c:v>
                      </c:pt>
                      <c:pt idx="554">
                        <c:v>16.387995259058584</c:v>
                      </c:pt>
                      <c:pt idx="555">
                        <c:v>16.411699966136133</c:v>
                      </c:pt>
                      <c:pt idx="556">
                        <c:v>16.433288181510328</c:v>
                      </c:pt>
                      <c:pt idx="557">
                        <c:v>16.456992888587877</c:v>
                      </c:pt>
                      <c:pt idx="558">
                        <c:v>16.466305452082626</c:v>
                      </c:pt>
                      <c:pt idx="559">
                        <c:v>16.503979004402304</c:v>
                      </c:pt>
                      <c:pt idx="560">
                        <c:v>16.647477141889606</c:v>
                      </c:pt>
                      <c:pt idx="561">
                        <c:v>16.669065357263797</c:v>
                      </c:pt>
                      <c:pt idx="562">
                        <c:v>16.706738909583475</c:v>
                      </c:pt>
                      <c:pt idx="563">
                        <c:v>16.732983406705046</c:v>
                      </c:pt>
                      <c:pt idx="564">
                        <c:v>16.750761937013205</c:v>
                      </c:pt>
                      <c:pt idx="565">
                        <c:v>16.894260074500508</c:v>
                      </c:pt>
                      <c:pt idx="566">
                        <c:v>16.903572637995261</c:v>
                      </c:pt>
                      <c:pt idx="567">
                        <c:v>16.92727734507281</c:v>
                      </c:pt>
                      <c:pt idx="568">
                        <c:v>16.953521842194377</c:v>
                      </c:pt>
                      <c:pt idx="569">
                        <c:v>16.991195394514051</c:v>
                      </c:pt>
                      <c:pt idx="570">
                        <c:v>17.0149001015916</c:v>
                      </c:pt>
                      <c:pt idx="571">
                        <c:v>17.032678631899763</c:v>
                      </c:pt>
                      <c:pt idx="572">
                        <c:v>17.053843548933287</c:v>
                      </c:pt>
                      <c:pt idx="573">
                        <c:v>17.074585167626143</c:v>
                      </c:pt>
                      <c:pt idx="574">
                        <c:v>17.09575008465967</c:v>
                      </c:pt>
                      <c:pt idx="575">
                        <c:v>17.116915001693194</c:v>
                      </c:pt>
                      <c:pt idx="576">
                        <c:v>17.146969183880799</c:v>
                      </c:pt>
                      <c:pt idx="577">
                        <c:v>17.168134100914326</c:v>
                      </c:pt>
                      <c:pt idx="578">
                        <c:v>17.191838807991871</c:v>
                      </c:pt>
                      <c:pt idx="579">
                        <c:v>17.217660006772771</c:v>
                      </c:pt>
                      <c:pt idx="580">
                        <c:v>17.238401625465627</c:v>
                      </c:pt>
                      <c:pt idx="581">
                        <c:v>17.264646122587198</c:v>
                      </c:pt>
                      <c:pt idx="582">
                        <c:v>17.288350829664747</c:v>
                      </c:pt>
                      <c:pt idx="583">
                        <c:v>17.318405011852352</c:v>
                      </c:pt>
                      <c:pt idx="584">
                        <c:v>17.327717575347105</c:v>
                      </c:pt>
                      <c:pt idx="585">
                        <c:v>17.348459194039958</c:v>
                      </c:pt>
                      <c:pt idx="586">
                        <c:v>17.35777175753471</c:v>
                      </c:pt>
                      <c:pt idx="587">
                        <c:v>17.378936674568234</c:v>
                      </c:pt>
                      <c:pt idx="588">
                        <c:v>17.400524889942432</c:v>
                      </c:pt>
                      <c:pt idx="589">
                        <c:v>17.421689806975955</c:v>
                      </c:pt>
                      <c:pt idx="590">
                        <c:v>17.565187944463258</c:v>
                      </c:pt>
                      <c:pt idx="591">
                        <c:v>17.591009143244158</c:v>
                      </c:pt>
                      <c:pt idx="592">
                        <c:v>17.612174060277681</c:v>
                      </c:pt>
                      <c:pt idx="593">
                        <c:v>17.649847612597359</c:v>
                      </c:pt>
                      <c:pt idx="594">
                        <c:v>17.673552319674908</c:v>
                      </c:pt>
                      <c:pt idx="595">
                        <c:v>17.695140535049102</c:v>
                      </c:pt>
                      <c:pt idx="596">
                        <c:v>17.712495767016591</c:v>
                      </c:pt>
                      <c:pt idx="597">
                        <c:v>17.721808330511344</c:v>
                      </c:pt>
                      <c:pt idx="598">
                        <c:v>17.743396545885538</c:v>
                      </c:pt>
                      <c:pt idx="599">
                        <c:v>17.752709109380291</c:v>
                      </c:pt>
                      <c:pt idx="600">
                        <c:v>17.77641381645784</c:v>
                      </c:pt>
                      <c:pt idx="601">
                        <c:v>17.800118523535389</c:v>
                      </c:pt>
                      <c:pt idx="602">
                        <c:v>17.817473755502878</c:v>
                      </c:pt>
                      <c:pt idx="603">
                        <c:v>17.835252285811041</c:v>
                      </c:pt>
                      <c:pt idx="604">
                        <c:v>17.85260751777853</c:v>
                      </c:pt>
                      <c:pt idx="605">
                        <c:v>17.869962749746023</c:v>
                      </c:pt>
                      <c:pt idx="606">
                        <c:v>17.887317981713512</c:v>
                      </c:pt>
                      <c:pt idx="607">
                        <c:v>17.908906197087706</c:v>
                      </c:pt>
                      <c:pt idx="608">
                        <c:v>17.929647815780562</c:v>
                      </c:pt>
                      <c:pt idx="609">
                        <c:v>17.950812732814086</c:v>
                      </c:pt>
                      <c:pt idx="610">
                        <c:v>18.094310870301388</c:v>
                      </c:pt>
                      <c:pt idx="611">
                        <c:v>18.120555367422959</c:v>
                      </c:pt>
                      <c:pt idx="612">
                        <c:v>18.141720284456486</c:v>
                      </c:pt>
                      <c:pt idx="613">
                        <c:v>18.171774466644091</c:v>
                      </c:pt>
                      <c:pt idx="614">
                        <c:v>18.192939383677619</c:v>
                      </c:pt>
                      <c:pt idx="615">
                        <c:v>18.213681002370471</c:v>
                      </c:pt>
                      <c:pt idx="616">
                        <c:v>18.235269217744666</c:v>
                      </c:pt>
                      <c:pt idx="617">
                        <c:v>18.258973924822214</c:v>
                      </c:pt>
                      <c:pt idx="618">
                        <c:v>18.296647477141889</c:v>
                      </c:pt>
                      <c:pt idx="619">
                        <c:v>18.334321029461563</c:v>
                      </c:pt>
                      <c:pt idx="620">
                        <c:v>18.343633592956316</c:v>
                      </c:pt>
                      <c:pt idx="621">
                        <c:v>18.487131730443618</c:v>
                      </c:pt>
                      <c:pt idx="622">
                        <c:v>18.507873349136471</c:v>
                      </c:pt>
                      <c:pt idx="623">
                        <c:v>18.534117846258042</c:v>
                      </c:pt>
                      <c:pt idx="624">
                        <c:v>18.559939045038941</c:v>
                      </c:pt>
                      <c:pt idx="625">
                        <c:v>18.597612597358619</c:v>
                      </c:pt>
                      <c:pt idx="626">
                        <c:v>18.621317304436165</c:v>
                      </c:pt>
                      <c:pt idx="627">
                        <c:v>18.630629867930917</c:v>
                      </c:pt>
                      <c:pt idx="628">
                        <c:v>18.652218083305115</c:v>
                      </c:pt>
                      <c:pt idx="629">
                        <c:v>18.661530646799864</c:v>
                      </c:pt>
                      <c:pt idx="630">
                        <c:v>18.68227226549272</c:v>
                      </c:pt>
                      <c:pt idx="631">
                        <c:v>18.70005079580088</c:v>
                      </c:pt>
                      <c:pt idx="632">
                        <c:v>18.709363359295629</c:v>
                      </c:pt>
                      <c:pt idx="633">
                        <c:v>18.718675922790382</c:v>
                      </c:pt>
                      <c:pt idx="634">
                        <c:v>18.727988486285131</c:v>
                      </c:pt>
                      <c:pt idx="635">
                        <c:v>18.765662038604809</c:v>
                      </c:pt>
                      <c:pt idx="636">
                        <c:v>18.789366745682358</c:v>
                      </c:pt>
                      <c:pt idx="637">
                        <c:v>18.810531662715881</c:v>
                      </c:pt>
                      <c:pt idx="638">
                        <c:v>18.831696579749408</c:v>
                      </c:pt>
                      <c:pt idx="639">
                        <c:v>18.841009143244158</c:v>
                      </c:pt>
                      <c:pt idx="640">
                        <c:v>18.862174060277685</c:v>
                      </c:pt>
                      <c:pt idx="641">
                        <c:v>18.899847612597359</c:v>
                      </c:pt>
                      <c:pt idx="642">
                        <c:v>18.923552319674908</c:v>
                      </c:pt>
                      <c:pt idx="643">
                        <c:v>18.93286488316966</c:v>
                      </c:pt>
                      <c:pt idx="644">
                        <c:v>18.94217744666441</c:v>
                      </c:pt>
                      <c:pt idx="645">
                        <c:v>18.959955976972569</c:v>
                      </c:pt>
                      <c:pt idx="646">
                        <c:v>19.103454114459872</c:v>
                      </c:pt>
                      <c:pt idx="647">
                        <c:v>19.129698611581443</c:v>
                      </c:pt>
                      <c:pt idx="648">
                        <c:v>19.159752793769048</c:v>
                      </c:pt>
                      <c:pt idx="649">
                        <c:v>19.189806975956657</c:v>
                      </c:pt>
                      <c:pt idx="650">
                        <c:v>19.219861158144262</c:v>
                      </c:pt>
                      <c:pt idx="651">
                        <c:v>19.241026075177786</c:v>
                      </c:pt>
                      <c:pt idx="652">
                        <c:v>19.264730782255334</c:v>
                      </c:pt>
                      <c:pt idx="653">
                        <c:v>19.302404334575009</c:v>
                      </c:pt>
                      <c:pt idx="654">
                        <c:v>19.326109041652558</c:v>
                      </c:pt>
                      <c:pt idx="655">
                        <c:v>19.347273958686081</c:v>
                      </c:pt>
                      <c:pt idx="656">
                        <c:v>19.490772096173384</c:v>
                      </c:pt>
                      <c:pt idx="657">
                        <c:v>19.508550626481544</c:v>
                      </c:pt>
                      <c:pt idx="658">
                        <c:v>19.532255333559092</c:v>
                      </c:pt>
                      <c:pt idx="659">
                        <c:v>19.55342025059262</c:v>
                      </c:pt>
                      <c:pt idx="660">
                        <c:v>19.574585167626143</c:v>
                      </c:pt>
                      <c:pt idx="661">
                        <c:v>19.59575008465967</c:v>
                      </c:pt>
                      <c:pt idx="662">
                        <c:v>19.616915001693194</c:v>
                      </c:pt>
                      <c:pt idx="663">
                        <c:v>19.638079918726721</c:v>
                      </c:pt>
                      <c:pt idx="664">
                        <c:v>19.64739248222147</c:v>
                      </c:pt>
                      <c:pt idx="665">
                        <c:v>19.671097189299015</c:v>
                      </c:pt>
                      <c:pt idx="666">
                        <c:v>19.692262106332542</c:v>
                      </c:pt>
                      <c:pt idx="667">
                        <c:v>19.713003725025398</c:v>
                      </c:pt>
                      <c:pt idx="668">
                        <c:v>19.856501862512697</c:v>
                      </c:pt>
                      <c:pt idx="669">
                        <c:v>19.894175414832375</c:v>
                      </c:pt>
                      <c:pt idx="670">
                        <c:v>19.914917033525228</c:v>
                      </c:pt>
                      <c:pt idx="671">
                        <c:v>19.924229597019981</c:v>
                      </c:pt>
                      <c:pt idx="672">
                        <c:v>19.94200812732814</c:v>
                      </c:pt>
                      <c:pt idx="673">
                        <c:v>19.968252624449711</c:v>
                      </c:pt>
                      <c:pt idx="674">
                        <c:v>19.986031154757875</c:v>
                      </c:pt>
                      <c:pt idx="675">
                        <c:v>20.007196071791398</c:v>
                      </c:pt>
                      <c:pt idx="676">
                        <c:v>20.037250253979007</c:v>
                      </c:pt>
                      <c:pt idx="677">
                        <c:v>20.05799187267186</c:v>
                      </c:pt>
                      <c:pt idx="678">
                        <c:v>20.088046054859465</c:v>
                      </c:pt>
                      <c:pt idx="679">
                        <c:v>20.111750761937014</c:v>
                      </c:pt>
                      <c:pt idx="680">
                        <c:v>20.129105993904503</c:v>
                      </c:pt>
                      <c:pt idx="681">
                        <c:v>20.150694209278701</c:v>
                      </c:pt>
                      <c:pt idx="682">
                        <c:v>20.294192346766003</c:v>
                      </c:pt>
                      <c:pt idx="683">
                        <c:v>20.314933965458856</c:v>
                      </c:pt>
                      <c:pt idx="684">
                        <c:v>20.332712495767016</c:v>
                      </c:pt>
                      <c:pt idx="685">
                        <c:v>20.342025059261768</c:v>
                      </c:pt>
                      <c:pt idx="686">
                        <c:v>20.379698611581443</c:v>
                      </c:pt>
                      <c:pt idx="687">
                        <c:v>20.401286826955641</c:v>
                      </c:pt>
                      <c:pt idx="688">
                        <c:v>20.422875042329832</c:v>
                      </c:pt>
                      <c:pt idx="689">
                        <c:v>20.44446325770403</c:v>
                      </c:pt>
                      <c:pt idx="690">
                        <c:v>20.468167964781578</c:v>
                      </c:pt>
                      <c:pt idx="691">
                        <c:v>20.488909583474431</c:v>
                      </c:pt>
                      <c:pt idx="692">
                        <c:v>20.506688113782594</c:v>
                      </c:pt>
                      <c:pt idx="693">
                        <c:v>20.53039282086014</c:v>
                      </c:pt>
                      <c:pt idx="694">
                        <c:v>20.551981036234338</c:v>
                      </c:pt>
                      <c:pt idx="695">
                        <c:v>20.573569251608532</c:v>
                      </c:pt>
                      <c:pt idx="696">
                        <c:v>20.59515746698273</c:v>
                      </c:pt>
                      <c:pt idx="697">
                        <c:v>20.632831019302404</c:v>
                      </c:pt>
                      <c:pt idx="698">
                        <c:v>20.65653572637995</c:v>
                      </c:pt>
                      <c:pt idx="699">
                        <c:v>20.680240433457499</c:v>
                      </c:pt>
                      <c:pt idx="700">
                        <c:v>20.701828648831697</c:v>
                      </c:pt>
                      <c:pt idx="701">
                        <c:v>20.723416864205895</c:v>
                      </c:pt>
                      <c:pt idx="702">
                        <c:v>20.745005079580086</c:v>
                      </c:pt>
                      <c:pt idx="703">
                        <c:v>20.766169996613613</c:v>
                      </c:pt>
                      <c:pt idx="704">
                        <c:v>20.787334913647136</c:v>
                      </c:pt>
                      <c:pt idx="705">
                        <c:v>20.808499830680663</c:v>
                      </c:pt>
                      <c:pt idx="706">
                        <c:v>20.817812394175412</c:v>
                      </c:pt>
                      <c:pt idx="707">
                        <c:v>20.827124957670165</c:v>
                      </c:pt>
                      <c:pt idx="708">
                        <c:v>20.85717913985777</c:v>
                      </c:pt>
                      <c:pt idx="709">
                        <c:v>20.878344056891297</c:v>
                      </c:pt>
                      <c:pt idx="710">
                        <c:v>20.899508973924821</c:v>
                      </c:pt>
                      <c:pt idx="711">
                        <c:v>20.908821537419573</c:v>
                      </c:pt>
                      <c:pt idx="712">
                        <c:v>20.930409752793768</c:v>
                      </c:pt>
                      <c:pt idx="713">
                        <c:v>20.951997968167966</c:v>
                      </c:pt>
                      <c:pt idx="714">
                        <c:v>20.975702675245515</c:v>
                      </c:pt>
                      <c:pt idx="715">
                        <c:v>20.996444293938367</c:v>
                      </c:pt>
                      <c:pt idx="716">
                        <c:v>21.020149001015916</c:v>
                      </c:pt>
                      <c:pt idx="717">
                        <c:v>21.04597019979682</c:v>
                      </c:pt>
                      <c:pt idx="718">
                        <c:v>21.189468337284119</c:v>
                      </c:pt>
                      <c:pt idx="719">
                        <c:v>21.211056552658313</c:v>
                      </c:pt>
                      <c:pt idx="720">
                        <c:v>21.234761259735862</c:v>
                      </c:pt>
                      <c:pt idx="721">
                        <c:v>21.258465966813411</c:v>
                      </c:pt>
                      <c:pt idx="722">
                        <c:v>21.40196410430071</c:v>
                      </c:pt>
                      <c:pt idx="723">
                        <c:v>21.432018286488315</c:v>
                      </c:pt>
                      <c:pt idx="724">
                        <c:v>21.453183203521842</c:v>
                      </c:pt>
                      <c:pt idx="725">
                        <c:v>21.474348120555366</c:v>
                      </c:pt>
                      <c:pt idx="726">
                        <c:v>21.483660684050118</c:v>
                      </c:pt>
                      <c:pt idx="727">
                        <c:v>21.504825601083645</c:v>
                      </c:pt>
                      <c:pt idx="728">
                        <c:v>21.525990518117169</c:v>
                      </c:pt>
                      <c:pt idx="729">
                        <c:v>21.547155435150696</c:v>
                      </c:pt>
                      <c:pt idx="730">
                        <c:v>21.56832035218422</c:v>
                      </c:pt>
                      <c:pt idx="731">
                        <c:v>21.605993904503894</c:v>
                      </c:pt>
                      <c:pt idx="732">
                        <c:v>21.629698611581443</c:v>
                      </c:pt>
                      <c:pt idx="733">
                        <c:v>21.639011175076195</c:v>
                      </c:pt>
                      <c:pt idx="734">
                        <c:v>21.660176092109719</c:v>
                      </c:pt>
                      <c:pt idx="735">
                        <c:v>21.669488655604471</c:v>
                      </c:pt>
                      <c:pt idx="736">
                        <c:v>21.699542837792077</c:v>
                      </c:pt>
                      <c:pt idx="737">
                        <c:v>21.720707754825604</c:v>
                      </c:pt>
                      <c:pt idx="738">
                        <c:v>21.741872671859127</c:v>
                      </c:pt>
                      <c:pt idx="739">
                        <c:v>21.763037588892651</c:v>
                      </c:pt>
                      <c:pt idx="740">
                        <c:v>21.784202505926174</c:v>
                      </c:pt>
                      <c:pt idx="741">
                        <c:v>21.804944124619034</c:v>
                      </c:pt>
                      <c:pt idx="742">
                        <c:v>21.825685743311887</c:v>
                      </c:pt>
                      <c:pt idx="743">
                        <c:v>21.851930240433457</c:v>
                      </c:pt>
                      <c:pt idx="744">
                        <c:v>21.869708770741621</c:v>
                      </c:pt>
                      <c:pt idx="745">
                        <c:v>21.891296986115815</c:v>
                      </c:pt>
                      <c:pt idx="746">
                        <c:v>21.915001693193361</c:v>
                      </c:pt>
                      <c:pt idx="747">
                        <c:v>21.936589908567559</c:v>
                      </c:pt>
                      <c:pt idx="748">
                        <c:v>21.958178123941753</c:v>
                      </c:pt>
                      <c:pt idx="749">
                        <c:v>21.979766339315951</c:v>
                      </c:pt>
                      <c:pt idx="750">
                        <c:v>22.001354554690145</c:v>
                      </c:pt>
                      <c:pt idx="751">
                        <c:v>22.02294277006434</c:v>
                      </c:pt>
                      <c:pt idx="752">
                        <c:v>22.044530985438538</c:v>
                      </c:pt>
                      <c:pt idx="753">
                        <c:v>22.066119200812732</c:v>
                      </c:pt>
                      <c:pt idx="754">
                        <c:v>22.087284117846259</c:v>
                      </c:pt>
                      <c:pt idx="755">
                        <c:v>22.108449034879783</c:v>
                      </c:pt>
                      <c:pt idx="756">
                        <c:v>22.129613951913306</c:v>
                      </c:pt>
                      <c:pt idx="757">
                        <c:v>22.167287504232984</c:v>
                      </c:pt>
                      <c:pt idx="758">
                        <c:v>22.188452421266508</c:v>
                      </c:pt>
                      <c:pt idx="759">
                        <c:v>22.212157128344057</c:v>
                      </c:pt>
                      <c:pt idx="760">
                        <c:v>22.249830680663731</c:v>
                      </c:pt>
                      <c:pt idx="761">
                        <c:v>22.27353538774128</c:v>
                      </c:pt>
                      <c:pt idx="762">
                        <c:v>22.282847951236032</c:v>
                      </c:pt>
                      <c:pt idx="763">
                        <c:v>22.303589569928885</c:v>
                      </c:pt>
                      <c:pt idx="764">
                        <c:v>22.327294277006434</c:v>
                      </c:pt>
                      <c:pt idx="765">
                        <c:v>22.348459194039961</c:v>
                      </c:pt>
                      <c:pt idx="766">
                        <c:v>22.366237724348121</c:v>
                      </c:pt>
                      <c:pt idx="767">
                        <c:v>22.387402641381644</c:v>
                      </c:pt>
                      <c:pt idx="768">
                        <c:v>22.396715204876397</c:v>
                      </c:pt>
                      <c:pt idx="769">
                        <c:v>22.406027768371146</c:v>
                      </c:pt>
                      <c:pt idx="770">
                        <c:v>22.427615983745344</c:v>
                      </c:pt>
                      <c:pt idx="771">
                        <c:v>22.4483576024382</c:v>
                      </c:pt>
                      <c:pt idx="772">
                        <c:v>22.457670165932949</c:v>
                      </c:pt>
                      <c:pt idx="773">
                        <c:v>22.466982729427702</c:v>
                      </c:pt>
                      <c:pt idx="774">
                        <c:v>22.487724348120555</c:v>
                      </c:pt>
                      <c:pt idx="775">
                        <c:v>22.508465966813411</c:v>
                      </c:pt>
                      <c:pt idx="776">
                        <c:v>22.538520149001016</c:v>
                      </c:pt>
                      <c:pt idx="777">
                        <c:v>22.559261767693869</c:v>
                      </c:pt>
                      <c:pt idx="778">
                        <c:v>22.582966474771418</c:v>
                      </c:pt>
                      <c:pt idx="779">
                        <c:v>22.620640027091092</c:v>
                      </c:pt>
                      <c:pt idx="780">
                        <c:v>22.629952590585845</c:v>
                      </c:pt>
                      <c:pt idx="781">
                        <c:v>22.667626142905519</c:v>
                      </c:pt>
                      <c:pt idx="782">
                        <c:v>22.689214358279717</c:v>
                      </c:pt>
                      <c:pt idx="783">
                        <c:v>22.832712495767016</c:v>
                      </c:pt>
                      <c:pt idx="784">
                        <c:v>22.854300711141214</c:v>
                      </c:pt>
                      <c:pt idx="785">
                        <c:v>22.875888926515408</c:v>
                      </c:pt>
                      <c:pt idx="786">
                        <c:v>22.897477141889606</c:v>
                      </c:pt>
                      <c:pt idx="787">
                        <c:v>22.919065357263797</c:v>
                      </c:pt>
                      <c:pt idx="788">
                        <c:v>22.9448865560447</c:v>
                      </c:pt>
                      <c:pt idx="789">
                        <c:v>22.971131053166271</c:v>
                      </c:pt>
                      <c:pt idx="790">
                        <c:v>22.99483576024382</c:v>
                      </c:pt>
                      <c:pt idx="791">
                        <c:v>23.016423975618018</c:v>
                      </c:pt>
                      <c:pt idx="792">
                        <c:v>23.046478157805623</c:v>
                      </c:pt>
                      <c:pt idx="793">
                        <c:v>23.070182864883172</c:v>
                      </c:pt>
                      <c:pt idx="794">
                        <c:v>23.093887571960718</c:v>
                      </c:pt>
                      <c:pt idx="795">
                        <c:v>23.103200135455467</c:v>
                      </c:pt>
                      <c:pt idx="796">
                        <c:v>23.126904842533015</c:v>
                      </c:pt>
                      <c:pt idx="797">
                        <c:v>23.164578394852693</c:v>
                      </c:pt>
                      <c:pt idx="798">
                        <c:v>23.182356925160853</c:v>
                      </c:pt>
                      <c:pt idx="799">
                        <c:v>23.325855062648156</c:v>
                      </c:pt>
                      <c:pt idx="800">
                        <c:v>23.343633592956316</c:v>
                      </c:pt>
                      <c:pt idx="801">
                        <c:v>23.361412123264476</c:v>
                      </c:pt>
                      <c:pt idx="802">
                        <c:v>23.38765662038605</c:v>
                      </c:pt>
                      <c:pt idx="803">
                        <c:v>23.411361327463595</c:v>
                      </c:pt>
                      <c:pt idx="804">
                        <c:v>23.437182526244495</c:v>
                      </c:pt>
                      <c:pt idx="805">
                        <c:v>23.580680663731798</c:v>
                      </c:pt>
                      <c:pt idx="806">
                        <c:v>23.58999322722655</c:v>
                      </c:pt>
                      <c:pt idx="807">
                        <c:v>23.616237724348121</c:v>
                      </c:pt>
                      <c:pt idx="808">
                        <c:v>23.636979343040977</c:v>
                      </c:pt>
                      <c:pt idx="809">
                        <c:v>23.674652895360651</c:v>
                      </c:pt>
                      <c:pt idx="810">
                        <c:v>23.696241110734846</c:v>
                      </c:pt>
                      <c:pt idx="811">
                        <c:v>23.719945817812395</c:v>
                      </c:pt>
                      <c:pt idx="812">
                        <c:v>23.740687436505247</c:v>
                      </c:pt>
                      <c:pt idx="813">
                        <c:v>23.766931933626818</c:v>
                      </c:pt>
                      <c:pt idx="814">
                        <c:v>23.776244497121571</c:v>
                      </c:pt>
                      <c:pt idx="815">
                        <c:v>23.813918049441245</c:v>
                      </c:pt>
                      <c:pt idx="816">
                        <c:v>23.837622756518794</c:v>
                      </c:pt>
                      <c:pt idx="817">
                        <c:v>23.981120894006093</c:v>
                      </c:pt>
                      <c:pt idx="818">
                        <c:v>24.007365391127667</c:v>
                      </c:pt>
                      <c:pt idx="819">
                        <c:v>24.033609888249238</c:v>
                      </c:pt>
                      <c:pt idx="820">
                        <c:v>24.054774805282765</c:v>
                      </c:pt>
                      <c:pt idx="821">
                        <c:v>24.075939722316289</c:v>
                      </c:pt>
                      <c:pt idx="822">
                        <c:v>24.099644429393837</c:v>
                      </c:pt>
                      <c:pt idx="823">
                        <c:v>24.243142566881136</c:v>
                      </c:pt>
                      <c:pt idx="824">
                        <c:v>24.264307483914664</c:v>
                      </c:pt>
                      <c:pt idx="825">
                        <c:v>24.288012190992212</c:v>
                      </c:pt>
                      <c:pt idx="826">
                        <c:v>24.305790721300372</c:v>
                      </c:pt>
                      <c:pt idx="827">
                        <c:v>24.326532339993225</c:v>
                      </c:pt>
                      <c:pt idx="828">
                        <c:v>24.347697257026752</c:v>
                      </c:pt>
                      <c:pt idx="829">
                        <c:v>24.368862174060276</c:v>
                      </c:pt>
                      <c:pt idx="830">
                        <c:v>24.386640704368439</c:v>
                      </c:pt>
                      <c:pt idx="831">
                        <c:v>24.404419234676599</c:v>
                      </c:pt>
                      <c:pt idx="832">
                        <c:v>24.422197764984759</c:v>
                      </c:pt>
                      <c:pt idx="833">
                        <c:v>24.448442262106333</c:v>
                      </c:pt>
                      <c:pt idx="834">
                        <c:v>24.469607179139857</c:v>
                      </c:pt>
                      <c:pt idx="835">
                        <c:v>24.493311886217406</c:v>
                      </c:pt>
                      <c:pt idx="836">
                        <c:v>24.514900101591603</c:v>
                      </c:pt>
                      <c:pt idx="837">
                        <c:v>24.536488316965798</c:v>
                      </c:pt>
                      <c:pt idx="838">
                        <c:v>24.558076532339992</c:v>
                      </c:pt>
                      <c:pt idx="839">
                        <c:v>24.581781239417541</c:v>
                      </c:pt>
                      <c:pt idx="840">
                        <c:v>24.599136471385034</c:v>
                      </c:pt>
                      <c:pt idx="841">
                        <c:v>24.622841178462583</c:v>
                      </c:pt>
                      <c:pt idx="842">
                        <c:v>24.646545885540128</c:v>
                      </c:pt>
                      <c:pt idx="843">
                        <c:v>24.663901117507621</c:v>
                      </c:pt>
                      <c:pt idx="844">
                        <c:v>24.685066034541144</c:v>
                      </c:pt>
                      <c:pt idx="845">
                        <c:v>24.694378598035897</c:v>
                      </c:pt>
                      <c:pt idx="846">
                        <c:v>24.703691161530646</c:v>
                      </c:pt>
                      <c:pt idx="847">
                        <c:v>24.725279376904844</c:v>
                      </c:pt>
                      <c:pt idx="848">
                        <c:v>24.734591940399593</c:v>
                      </c:pt>
                      <c:pt idx="849">
                        <c:v>24.743904503894345</c:v>
                      </c:pt>
                      <c:pt idx="850">
                        <c:v>24.773958686081951</c:v>
                      </c:pt>
                      <c:pt idx="851">
                        <c:v>24.783271249576703</c:v>
                      </c:pt>
                      <c:pt idx="852">
                        <c:v>24.926769387064002</c:v>
                      </c:pt>
                      <c:pt idx="853">
                        <c:v>24.953013884185573</c:v>
                      </c:pt>
                      <c:pt idx="854">
                        <c:v>24.962326447680326</c:v>
                      </c:pt>
                      <c:pt idx="855">
                        <c:v>24.988147646461226</c:v>
                      </c:pt>
                      <c:pt idx="856">
                        <c:v>24.997460209955978</c:v>
                      </c:pt>
                      <c:pt idx="857">
                        <c:v>25.023281408736882</c:v>
                      </c:pt>
                      <c:pt idx="858">
                        <c:v>25.053335590924487</c:v>
                      </c:pt>
                      <c:pt idx="859">
                        <c:v>25.083389773112092</c:v>
                      </c:pt>
                      <c:pt idx="860">
                        <c:v>25.101168303420252</c:v>
                      </c:pt>
                      <c:pt idx="861">
                        <c:v>25.118946833728412</c:v>
                      </c:pt>
                      <c:pt idx="862">
                        <c:v>25.128259397223161</c:v>
                      </c:pt>
                      <c:pt idx="863">
                        <c:v>25.149847612597359</c:v>
                      </c:pt>
                      <c:pt idx="864">
                        <c:v>25.173552319674908</c:v>
                      </c:pt>
                      <c:pt idx="865">
                        <c:v>25.191330849983068</c:v>
                      </c:pt>
                      <c:pt idx="866">
                        <c:v>25.20064341347782</c:v>
                      </c:pt>
                      <c:pt idx="867">
                        <c:v>25.209955976972569</c:v>
                      </c:pt>
                      <c:pt idx="868">
                        <c:v>25.230697595665426</c:v>
                      </c:pt>
                      <c:pt idx="869">
                        <c:v>25.248476125973585</c:v>
                      </c:pt>
                      <c:pt idx="870">
                        <c:v>25.27472062309516</c:v>
                      </c:pt>
                      <c:pt idx="871">
                        <c:v>25.30054182187606</c:v>
                      </c:pt>
                      <c:pt idx="872">
                        <c:v>25.31832035218422</c:v>
                      </c:pt>
                      <c:pt idx="873">
                        <c:v>25.339485269217743</c:v>
                      </c:pt>
                      <c:pt idx="874">
                        <c:v>25.36065018625127</c:v>
                      </c:pt>
                      <c:pt idx="875">
                        <c:v>25.381815103284794</c:v>
                      </c:pt>
                      <c:pt idx="876">
                        <c:v>25.402980020318321</c:v>
                      </c:pt>
                      <c:pt idx="877">
                        <c:v>25.424144937351844</c:v>
                      </c:pt>
                      <c:pt idx="878">
                        <c:v>25.445309854385371</c:v>
                      </c:pt>
                      <c:pt idx="879">
                        <c:v>25.466474771418895</c:v>
                      </c:pt>
                      <c:pt idx="880">
                        <c:v>25.487639688452425</c:v>
                      </c:pt>
                      <c:pt idx="881">
                        <c:v>25.508804605485945</c:v>
                      </c:pt>
                      <c:pt idx="882">
                        <c:v>25.652302742973248</c:v>
                      </c:pt>
                      <c:pt idx="883">
                        <c:v>25.673044361666104</c:v>
                      </c:pt>
                      <c:pt idx="884">
                        <c:v>25.694209278699624</c:v>
                      </c:pt>
                      <c:pt idx="885">
                        <c:v>25.715374195733155</c:v>
                      </c:pt>
                      <c:pt idx="886">
                        <c:v>25.736539112766678</c:v>
                      </c:pt>
                      <c:pt idx="887">
                        <c:v>25.757704029800205</c:v>
                      </c:pt>
                      <c:pt idx="888">
                        <c:v>25.787758211987811</c:v>
                      </c:pt>
                      <c:pt idx="889">
                        <c:v>25.931256349475113</c:v>
                      </c:pt>
                      <c:pt idx="890">
                        <c:v>25.954961056552655</c:v>
                      </c:pt>
                      <c:pt idx="891">
                        <c:v>26.098459194039958</c:v>
                      </c:pt>
                      <c:pt idx="892">
                        <c:v>26.128513376227563</c:v>
                      </c:pt>
                      <c:pt idx="893">
                        <c:v>26.14967829326109</c:v>
                      </c:pt>
                      <c:pt idx="894">
                        <c:v>26.170419911953946</c:v>
                      </c:pt>
                      <c:pt idx="895">
                        <c:v>26.200474094141551</c:v>
                      </c:pt>
                      <c:pt idx="896">
                        <c:v>26.221215712834407</c:v>
                      </c:pt>
                      <c:pt idx="897">
                        <c:v>26.24195733152726</c:v>
                      </c:pt>
                      <c:pt idx="898">
                        <c:v>26.263545546901458</c:v>
                      </c:pt>
                      <c:pt idx="899">
                        <c:v>26.281324077209618</c:v>
                      </c:pt>
                      <c:pt idx="900">
                        <c:v>26.318997629529296</c:v>
                      </c:pt>
                      <c:pt idx="901">
                        <c:v>26.342702336606838</c:v>
                      </c:pt>
                      <c:pt idx="902">
                        <c:v>26.363443955299697</c:v>
                      </c:pt>
                      <c:pt idx="903">
                        <c:v>26.37275651879445</c:v>
                      </c:pt>
                      <c:pt idx="904">
                        <c:v>26.399001015916017</c:v>
                      </c:pt>
                      <c:pt idx="905">
                        <c:v>26.416779546224177</c:v>
                      </c:pt>
                      <c:pt idx="906">
                        <c:v>26.443024043345748</c:v>
                      </c:pt>
                      <c:pt idx="907">
                        <c:v>26.464188960379275</c:v>
                      </c:pt>
                      <c:pt idx="908">
                        <c:v>26.481967490687435</c:v>
                      </c:pt>
                      <c:pt idx="909">
                        <c:v>26.519641043007113</c:v>
                      </c:pt>
                      <c:pt idx="910">
                        <c:v>26.537419573315272</c:v>
                      </c:pt>
                      <c:pt idx="911">
                        <c:v>26.555198103623432</c:v>
                      </c:pt>
                      <c:pt idx="912">
                        <c:v>26.572976633931596</c:v>
                      </c:pt>
                      <c:pt idx="913">
                        <c:v>26.590331865899085</c:v>
                      </c:pt>
                      <c:pt idx="914">
                        <c:v>26.607687097866577</c:v>
                      </c:pt>
                      <c:pt idx="915">
                        <c:v>26.61699966136133</c:v>
                      </c:pt>
                      <c:pt idx="916">
                        <c:v>26.626312224856079</c:v>
                      </c:pt>
                      <c:pt idx="917">
                        <c:v>26.769810362343378</c:v>
                      </c:pt>
                      <c:pt idx="918">
                        <c:v>26.807483914663056</c:v>
                      </c:pt>
                      <c:pt idx="919">
                        <c:v>26.828648831696576</c:v>
                      </c:pt>
                      <c:pt idx="920">
                        <c:v>26.852353538774125</c:v>
                      </c:pt>
                      <c:pt idx="921">
                        <c:v>26.870132069082288</c:v>
                      </c:pt>
                      <c:pt idx="922">
                        <c:v>26.893836776159834</c:v>
                      </c:pt>
                      <c:pt idx="923">
                        <c:v>26.917541483237382</c:v>
                      </c:pt>
                      <c:pt idx="924">
                        <c:v>26.938706400270913</c:v>
                      </c:pt>
                      <c:pt idx="925">
                        <c:v>27.082204537758216</c:v>
                      </c:pt>
                      <c:pt idx="926">
                        <c:v>27.091517101252965</c:v>
                      </c:pt>
                      <c:pt idx="927">
                        <c:v>27.100829664747717</c:v>
                      </c:pt>
                      <c:pt idx="928">
                        <c:v>27.12157128344057</c:v>
                      </c:pt>
                      <c:pt idx="929">
                        <c:v>27.142736200474094</c:v>
                      </c:pt>
                      <c:pt idx="930">
                        <c:v>27.166440907551642</c:v>
                      </c:pt>
                      <c:pt idx="931">
                        <c:v>27.183796139519135</c:v>
                      </c:pt>
                      <c:pt idx="932">
                        <c:v>27.221469691838806</c:v>
                      </c:pt>
                      <c:pt idx="933">
                        <c:v>27.239248222146966</c:v>
                      </c:pt>
                      <c:pt idx="934">
                        <c:v>27.259989840839825</c:v>
                      </c:pt>
                      <c:pt idx="935">
                        <c:v>27.290044023027431</c:v>
                      </c:pt>
                      <c:pt idx="936">
                        <c:v>27.313748730104976</c:v>
                      </c:pt>
                      <c:pt idx="937">
                        <c:v>27.323061293599725</c:v>
                      </c:pt>
                      <c:pt idx="938">
                        <c:v>27.344226210633256</c:v>
                      </c:pt>
                      <c:pt idx="939">
                        <c:v>27.367930917710805</c:v>
                      </c:pt>
                      <c:pt idx="940">
                        <c:v>27.388672536403657</c:v>
                      </c:pt>
                      <c:pt idx="941">
                        <c:v>27.409837453437181</c:v>
                      </c:pt>
                      <c:pt idx="942">
                        <c:v>27.430579072130033</c:v>
                      </c:pt>
                      <c:pt idx="943">
                        <c:v>27.4483576024382</c:v>
                      </c:pt>
                      <c:pt idx="944">
                        <c:v>27.591855739925496</c:v>
                      </c:pt>
                      <c:pt idx="945">
                        <c:v>27.617676938706399</c:v>
                      </c:pt>
                      <c:pt idx="946">
                        <c:v>27.643498137487299</c:v>
                      </c:pt>
                      <c:pt idx="947">
                        <c:v>27.664663054520826</c:v>
                      </c:pt>
                      <c:pt idx="948">
                        <c:v>27.688367761598375</c:v>
                      </c:pt>
                      <c:pt idx="949">
                        <c:v>27.712072468675924</c:v>
                      </c:pt>
                      <c:pt idx="950">
                        <c:v>27.729850998984084</c:v>
                      </c:pt>
                      <c:pt idx="951">
                        <c:v>27.75059261767694</c:v>
                      </c:pt>
                      <c:pt idx="952">
                        <c:v>27.77175753471046</c:v>
                      </c:pt>
                      <c:pt idx="953">
                        <c:v>27.792922451743991</c:v>
                      </c:pt>
                      <c:pt idx="954">
                        <c:v>27.814087368777514</c:v>
                      </c:pt>
                      <c:pt idx="955">
                        <c:v>27.835252285811041</c:v>
                      </c:pt>
                      <c:pt idx="956">
                        <c:v>27.856417202844565</c:v>
                      </c:pt>
                      <c:pt idx="957">
                        <c:v>27.877582119878092</c:v>
                      </c:pt>
                      <c:pt idx="958">
                        <c:v>27.898747036911615</c:v>
                      </c:pt>
                      <c:pt idx="959">
                        <c:v>27.919911953945142</c:v>
                      </c:pt>
                      <c:pt idx="960">
                        <c:v>27.941076870978666</c:v>
                      </c:pt>
                      <c:pt idx="961">
                        <c:v>27.962241788012193</c:v>
                      </c:pt>
                      <c:pt idx="962">
                        <c:v>27.983406705045716</c:v>
                      </c:pt>
                      <c:pt idx="963">
                        <c:v>28.004571622079244</c:v>
                      </c:pt>
                      <c:pt idx="964">
                        <c:v>28.030392820860143</c:v>
                      </c:pt>
                      <c:pt idx="965">
                        <c:v>28.048171351168307</c:v>
                      </c:pt>
                      <c:pt idx="966">
                        <c:v>28.073992549949207</c:v>
                      </c:pt>
                      <c:pt idx="967">
                        <c:v>28.083305113443956</c:v>
                      </c:pt>
                      <c:pt idx="968">
                        <c:v>28.092617676938708</c:v>
                      </c:pt>
                      <c:pt idx="969">
                        <c:v>28.101930240433461</c:v>
                      </c:pt>
                      <c:pt idx="970">
                        <c:v>28.139603792753132</c:v>
                      </c:pt>
                      <c:pt idx="971">
                        <c:v>28.163308499830681</c:v>
                      </c:pt>
                      <c:pt idx="972">
                        <c:v>28.189552996952251</c:v>
                      </c:pt>
                      <c:pt idx="973">
                        <c:v>28.215797494073826</c:v>
                      </c:pt>
                      <c:pt idx="974">
                        <c:v>28.242041991195393</c:v>
                      </c:pt>
                      <c:pt idx="975">
                        <c:v>28.262783609888249</c:v>
                      </c:pt>
                      <c:pt idx="976">
                        <c:v>28.272096173382998</c:v>
                      </c:pt>
                      <c:pt idx="977">
                        <c:v>28.309769725702676</c:v>
                      </c:pt>
                      <c:pt idx="978">
                        <c:v>28.336014222824247</c:v>
                      </c:pt>
                      <c:pt idx="979">
                        <c:v>28.353792753132407</c:v>
                      </c:pt>
                      <c:pt idx="980">
                        <c:v>28.497290890619709</c:v>
                      </c:pt>
                      <c:pt idx="981">
                        <c:v>28.640789028107012</c:v>
                      </c:pt>
                      <c:pt idx="982">
                        <c:v>28.661530646799864</c:v>
                      </c:pt>
                      <c:pt idx="983">
                        <c:v>28.670843210294617</c:v>
                      </c:pt>
                      <c:pt idx="984">
                        <c:v>28.692431425668811</c:v>
                      </c:pt>
                      <c:pt idx="985">
                        <c:v>28.713596342702335</c:v>
                      </c:pt>
                      <c:pt idx="986">
                        <c:v>28.734761259735862</c:v>
                      </c:pt>
                      <c:pt idx="987">
                        <c:v>28.755926176769385</c:v>
                      </c:pt>
                      <c:pt idx="988">
                        <c:v>28.777091093802916</c:v>
                      </c:pt>
                      <c:pt idx="989">
                        <c:v>28.798256010836436</c:v>
                      </c:pt>
                      <c:pt idx="990">
                        <c:v>28.819420927869967</c:v>
                      </c:pt>
                      <c:pt idx="991">
                        <c:v>28.849475110057572</c:v>
                      </c:pt>
                      <c:pt idx="992">
                        <c:v>28.858787673552321</c:v>
                      </c:pt>
                      <c:pt idx="993">
                        <c:v>28.868100237047074</c:v>
                      </c:pt>
                      <c:pt idx="994">
                        <c:v>28.877412800541823</c:v>
                      </c:pt>
                      <c:pt idx="995">
                        <c:v>28.898577717575346</c:v>
                      </c:pt>
                      <c:pt idx="996">
                        <c:v>28.919742634608873</c:v>
                      </c:pt>
                      <c:pt idx="997">
                        <c:v>28.929055198103626</c:v>
                      </c:pt>
                      <c:pt idx="998">
                        <c:v>28.950220115137149</c:v>
                      </c:pt>
                      <c:pt idx="999">
                        <c:v>28.971385032170673</c:v>
                      </c:pt>
                      <c:pt idx="1000">
                        <c:v>28.980697595665422</c:v>
                      </c:pt>
                      <c:pt idx="1001">
                        <c:v>29.001862512698949</c:v>
                      </c:pt>
                      <c:pt idx="1002">
                        <c:v>29.023027429732473</c:v>
                      </c:pt>
                      <c:pt idx="1003">
                        <c:v>29.044192346766</c:v>
                      </c:pt>
                      <c:pt idx="1004">
                        <c:v>29.06197087707416</c:v>
                      </c:pt>
                      <c:pt idx="1005">
                        <c:v>29.08313579410769</c:v>
                      </c:pt>
                      <c:pt idx="1006">
                        <c:v>29.104300711141214</c:v>
                      </c:pt>
                      <c:pt idx="1007">
                        <c:v>29.125465628174734</c:v>
                      </c:pt>
                      <c:pt idx="1008">
                        <c:v>29.146630545208264</c:v>
                      </c:pt>
                      <c:pt idx="1009">
                        <c:v>29.167795462241784</c:v>
                      </c:pt>
                      <c:pt idx="1010">
                        <c:v>29.188960379275315</c:v>
                      </c:pt>
                      <c:pt idx="1011">
                        <c:v>29.206738909583475</c:v>
                      </c:pt>
                      <c:pt idx="1012">
                        <c:v>29.216051473078224</c:v>
                      </c:pt>
                      <c:pt idx="1013">
                        <c:v>29.253725025397902</c:v>
                      </c:pt>
                      <c:pt idx="1014">
                        <c:v>29.274889942431425</c:v>
                      </c:pt>
                      <c:pt idx="1015">
                        <c:v>29.304944124619031</c:v>
                      </c:pt>
                      <c:pt idx="1016">
                        <c:v>29.325685743311887</c:v>
                      </c:pt>
                      <c:pt idx="1017">
                        <c:v>29.347273958686081</c:v>
                      </c:pt>
                      <c:pt idx="1018">
                        <c:v>29.37097866576363</c:v>
                      </c:pt>
                      <c:pt idx="1019">
                        <c:v>29.396799864544533</c:v>
                      </c:pt>
                      <c:pt idx="1020">
                        <c:v>29.422621063325433</c:v>
                      </c:pt>
                      <c:pt idx="1021">
                        <c:v>29.443362682018286</c:v>
                      </c:pt>
                      <c:pt idx="1022">
                        <c:v>29.48103623433796</c:v>
                      </c:pt>
                      <c:pt idx="1023">
                        <c:v>29.501777853030813</c:v>
                      </c:pt>
                      <c:pt idx="1024">
                        <c:v>29.523366068405011</c:v>
                      </c:pt>
                      <c:pt idx="1025">
                        <c:v>29.544954283779205</c:v>
                      </c:pt>
                      <c:pt idx="1026">
                        <c:v>29.566542499153403</c:v>
                      </c:pt>
                      <c:pt idx="1027">
                        <c:v>29.710040636640706</c:v>
                      </c:pt>
                      <c:pt idx="1028">
                        <c:v>29.747714188960376</c:v>
                      </c:pt>
                      <c:pt idx="1029">
                        <c:v>29.785387741280054</c:v>
                      </c:pt>
                      <c:pt idx="1030">
                        <c:v>29.823061293599729</c:v>
                      </c:pt>
                      <c:pt idx="1031">
                        <c:v>29.849305790721299</c:v>
                      </c:pt>
                      <c:pt idx="1032">
                        <c:v>29.886979343040977</c:v>
                      </c:pt>
                      <c:pt idx="1033">
                        <c:v>29.924652895360648</c:v>
                      </c:pt>
                      <c:pt idx="1034">
                        <c:v>29.945394514053504</c:v>
                      </c:pt>
                      <c:pt idx="1035">
                        <c:v>29.966982729427698</c:v>
                      </c:pt>
                      <c:pt idx="1036">
                        <c:v>29.987724348120555</c:v>
                      </c:pt>
                      <c:pt idx="1037">
                        <c:v>30.131222485607857</c:v>
                      </c:pt>
                      <c:pt idx="1038">
                        <c:v>30.168896037927535</c:v>
                      </c:pt>
                      <c:pt idx="1039">
                        <c:v>30.195140535049102</c:v>
                      </c:pt>
                      <c:pt idx="1040">
                        <c:v>30.220961733830006</c:v>
                      </c:pt>
                      <c:pt idx="1041">
                        <c:v>30.247206230951573</c:v>
                      </c:pt>
                      <c:pt idx="1042">
                        <c:v>30.256518794446325</c:v>
                      </c:pt>
                      <c:pt idx="1043">
                        <c:v>30.277683711479852</c:v>
                      </c:pt>
                      <c:pt idx="1044">
                        <c:v>30.301388418557401</c:v>
                      </c:pt>
                      <c:pt idx="1045">
                        <c:v>30.322130037250254</c:v>
                      </c:pt>
                      <c:pt idx="1046">
                        <c:v>30.339908567558417</c:v>
                      </c:pt>
                      <c:pt idx="1047">
                        <c:v>30.357687097866577</c:v>
                      </c:pt>
                      <c:pt idx="1048">
                        <c:v>30.383931594988145</c:v>
                      </c:pt>
                      <c:pt idx="1049">
                        <c:v>30.405096512021672</c:v>
                      </c:pt>
                      <c:pt idx="1050">
                        <c:v>30.548594649508974</c:v>
                      </c:pt>
                      <c:pt idx="1051">
                        <c:v>30.572299356586523</c:v>
                      </c:pt>
                      <c:pt idx="1052">
                        <c:v>30.590077886894683</c:v>
                      </c:pt>
                      <c:pt idx="1053">
                        <c:v>30.607856417202843</c:v>
                      </c:pt>
                      <c:pt idx="1054">
                        <c:v>30.625634947511003</c:v>
                      </c:pt>
                      <c:pt idx="1055">
                        <c:v>30.643413477819166</c:v>
                      </c:pt>
                      <c:pt idx="1056">
                        <c:v>30.664578394852693</c:v>
                      </c:pt>
                      <c:pt idx="1057">
                        <c:v>30.681933626820186</c:v>
                      </c:pt>
                      <c:pt idx="1058">
                        <c:v>30.702675245513039</c:v>
                      </c:pt>
                      <c:pt idx="1059">
                        <c:v>30.723840162546562</c:v>
                      </c:pt>
                      <c:pt idx="1060">
                        <c:v>30.741618692854722</c:v>
                      </c:pt>
                      <c:pt idx="1061">
                        <c:v>30.759397223162889</c:v>
                      </c:pt>
                      <c:pt idx="1062">
                        <c:v>30.902895360650184</c:v>
                      </c:pt>
                      <c:pt idx="1063">
                        <c:v>31.046393498137487</c:v>
                      </c:pt>
                      <c:pt idx="1064">
                        <c:v>31.070098205215036</c:v>
                      </c:pt>
                      <c:pt idx="1065">
                        <c:v>31.096342702336603</c:v>
                      </c:pt>
                      <c:pt idx="1066">
                        <c:v>31.105655265831356</c:v>
                      </c:pt>
                      <c:pt idx="1067">
                        <c:v>31.114967829326108</c:v>
                      </c:pt>
                      <c:pt idx="1068">
                        <c:v>31.124280392820857</c:v>
                      </c:pt>
                      <c:pt idx="1069">
                        <c:v>31.142058923129024</c:v>
                      </c:pt>
                      <c:pt idx="1070">
                        <c:v>31.159837453437184</c:v>
                      </c:pt>
                      <c:pt idx="1071">
                        <c:v>31.185658652218084</c:v>
                      </c:pt>
                      <c:pt idx="1072">
                        <c:v>31.209363359295633</c:v>
                      </c:pt>
                      <c:pt idx="1073">
                        <c:v>31.233068066373182</c:v>
                      </c:pt>
                      <c:pt idx="1074">
                        <c:v>31.263122248560787</c:v>
                      </c:pt>
                      <c:pt idx="1075">
                        <c:v>31.284710463934985</c:v>
                      </c:pt>
                      <c:pt idx="1076">
                        <c:v>31.294023027429734</c:v>
                      </c:pt>
                      <c:pt idx="1077">
                        <c:v>31.311801557737894</c:v>
                      </c:pt>
                      <c:pt idx="1078">
                        <c:v>31.455299695225197</c:v>
                      </c:pt>
                      <c:pt idx="1079">
                        <c:v>31.481120894006096</c:v>
                      </c:pt>
                      <c:pt idx="1080">
                        <c:v>31.502709109380291</c:v>
                      </c:pt>
                      <c:pt idx="1081">
                        <c:v>31.524297324754485</c:v>
                      </c:pt>
                      <c:pt idx="1082">
                        <c:v>31.554351506942091</c:v>
                      </c:pt>
                      <c:pt idx="1083">
                        <c:v>31.578056214019639</c:v>
                      </c:pt>
                      <c:pt idx="1084">
                        <c:v>31.604300711141214</c:v>
                      </c:pt>
                      <c:pt idx="1085">
                        <c:v>31.625888926515405</c:v>
                      </c:pt>
                      <c:pt idx="1086">
                        <c:v>31.652133423636979</c:v>
                      </c:pt>
                      <c:pt idx="1087">
                        <c:v>31.669911953945139</c:v>
                      </c:pt>
                      <c:pt idx="1088">
                        <c:v>31.693616661022688</c:v>
                      </c:pt>
                      <c:pt idx="1089">
                        <c:v>31.723670843210293</c:v>
                      </c:pt>
                      <c:pt idx="1090">
                        <c:v>31.749915340331864</c:v>
                      </c:pt>
                      <c:pt idx="1091">
                        <c:v>31.893413477819166</c:v>
                      </c:pt>
                      <c:pt idx="1092">
                        <c:v>31.911192008127326</c:v>
                      </c:pt>
                      <c:pt idx="1093">
                        <c:v>31.928970538435493</c:v>
                      </c:pt>
                      <c:pt idx="1094">
                        <c:v>31.966644090755164</c:v>
                      </c:pt>
                      <c:pt idx="1095">
                        <c:v>31.984422621063324</c:v>
                      </c:pt>
                      <c:pt idx="1096">
                        <c:v>32.005587538096854</c:v>
                      </c:pt>
                      <c:pt idx="1097">
                        <c:v>32.026752455130378</c:v>
                      </c:pt>
                      <c:pt idx="1098">
                        <c:v>32.050457162207927</c:v>
                      </c:pt>
                      <c:pt idx="1099">
                        <c:v>32.074161869285476</c:v>
                      </c:pt>
                      <c:pt idx="1100">
                        <c:v>32.111835421605143</c:v>
                      </c:pt>
                      <c:pt idx="1101">
                        <c:v>32.133000338638674</c:v>
                      </c:pt>
                      <c:pt idx="1102">
                        <c:v>32.154165255672197</c:v>
                      </c:pt>
                      <c:pt idx="1103">
                        <c:v>32.175330172705721</c:v>
                      </c:pt>
                      <c:pt idx="1104">
                        <c:v>32.193108703013884</c:v>
                      </c:pt>
                      <c:pt idx="1105">
                        <c:v>32.223162885201489</c:v>
                      </c:pt>
                      <c:pt idx="1106">
                        <c:v>32.260836437521171</c:v>
                      </c:pt>
                      <c:pt idx="1107">
                        <c:v>32.281578056214023</c:v>
                      </c:pt>
                      <c:pt idx="1108">
                        <c:v>32.305282763291572</c:v>
                      </c:pt>
                      <c:pt idx="1109">
                        <c:v>32.323061293599729</c:v>
                      </c:pt>
                      <c:pt idx="1110">
                        <c:v>32.346766000677277</c:v>
                      </c:pt>
                      <c:pt idx="1111">
                        <c:v>32.364544530985441</c:v>
                      </c:pt>
                      <c:pt idx="1112">
                        <c:v>32.382323061293597</c:v>
                      </c:pt>
                      <c:pt idx="1113">
                        <c:v>32.525821198780903</c:v>
                      </c:pt>
                      <c:pt idx="1114">
                        <c:v>32.535133762275656</c:v>
                      </c:pt>
                      <c:pt idx="1115">
                        <c:v>32.572807314595323</c:v>
                      </c:pt>
                      <c:pt idx="1116">
                        <c:v>32.582119878090076</c:v>
                      </c:pt>
                      <c:pt idx="1117">
                        <c:v>32.619793430409757</c:v>
                      </c:pt>
                      <c:pt idx="1118">
                        <c:v>32.637571960717914</c:v>
                      </c:pt>
                      <c:pt idx="1119">
                        <c:v>32.663816457839481</c:v>
                      </c:pt>
                      <c:pt idx="1120">
                        <c:v>32.684981374873011</c:v>
                      </c:pt>
                      <c:pt idx="1121">
                        <c:v>32.694293938367764</c:v>
                      </c:pt>
                      <c:pt idx="1122">
                        <c:v>32.71207246867592</c:v>
                      </c:pt>
                      <c:pt idx="1123">
                        <c:v>32.73281408736878</c:v>
                      </c:pt>
                      <c:pt idx="1124">
                        <c:v>32.762868269556385</c:v>
                      </c:pt>
                      <c:pt idx="1125">
                        <c:v>32.906366407043684</c:v>
                      </c:pt>
                      <c:pt idx="1126">
                        <c:v>32.93642058923129</c:v>
                      </c:pt>
                      <c:pt idx="1127">
                        <c:v>32.957585506264813</c:v>
                      </c:pt>
                      <c:pt idx="1128">
                        <c:v>33.101083643752119</c:v>
                      </c:pt>
                      <c:pt idx="1129">
                        <c:v>33.127328140873686</c:v>
                      </c:pt>
                      <c:pt idx="1130">
                        <c:v>33.14510667118185</c:v>
                      </c:pt>
                      <c:pt idx="1131">
                        <c:v>33.166694886556044</c:v>
                      </c:pt>
                      <c:pt idx="1132">
                        <c:v>33.187436505248904</c:v>
                      </c:pt>
                      <c:pt idx="1133">
                        <c:v>33.330934642736196</c:v>
                      </c:pt>
                      <c:pt idx="1134">
                        <c:v>33.354639349813745</c:v>
                      </c:pt>
                      <c:pt idx="1135">
                        <c:v>33.375380968506605</c:v>
                      </c:pt>
                      <c:pt idx="1136">
                        <c:v>33.396545885540128</c:v>
                      </c:pt>
                      <c:pt idx="1137">
                        <c:v>33.405858449034881</c:v>
                      </c:pt>
                      <c:pt idx="1138">
                        <c:v>33.426600067727733</c:v>
                      </c:pt>
                      <c:pt idx="1139">
                        <c:v>33.452844564849308</c:v>
                      </c:pt>
                      <c:pt idx="1140">
                        <c:v>33.462157128344053</c:v>
                      </c:pt>
                      <c:pt idx="1141">
                        <c:v>33.487978327124956</c:v>
                      </c:pt>
                      <c:pt idx="1142">
                        <c:v>33.497290890619709</c:v>
                      </c:pt>
                      <c:pt idx="1143">
                        <c:v>33.527345072807314</c:v>
                      </c:pt>
                      <c:pt idx="1144">
                        <c:v>33.545123603115471</c:v>
                      </c:pt>
                      <c:pt idx="1145">
                        <c:v>33.56586522180833</c:v>
                      </c:pt>
                      <c:pt idx="1146">
                        <c:v>33.575177785303083</c:v>
                      </c:pt>
                      <c:pt idx="1147">
                        <c:v>33.595919403995936</c:v>
                      </c:pt>
                      <c:pt idx="1148">
                        <c:v>33.619624111073485</c:v>
                      </c:pt>
                      <c:pt idx="1149">
                        <c:v>33.645445309854381</c:v>
                      </c:pt>
                      <c:pt idx="1150">
                        <c:v>33.671689806975955</c:v>
                      </c:pt>
                      <c:pt idx="1151">
                        <c:v>33.695394514053504</c:v>
                      </c:pt>
                      <c:pt idx="1152">
                        <c:v>33.83889265154081</c:v>
                      </c:pt>
                      <c:pt idx="1153">
                        <c:v>33.862597358618352</c:v>
                      </c:pt>
                      <c:pt idx="1154">
                        <c:v>33.886302065695901</c:v>
                      </c:pt>
                      <c:pt idx="1155">
                        <c:v>33.91000677277345</c:v>
                      </c:pt>
                      <c:pt idx="1156">
                        <c:v>33.930748391466302</c:v>
                      </c:pt>
                      <c:pt idx="1157">
                        <c:v>33.960802573653908</c:v>
                      </c:pt>
                      <c:pt idx="1158">
                        <c:v>33.982390789028102</c:v>
                      </c:pt>
                      <c:pt idx="1159">
                        <c:v>34.006095496105651</c:v>
                      </c:pt>
                      <c:pt idx="1160">
                        <c:v>34.027260413139182</c:v>
                      </c:pt>
                      <c:pt idx="1161">
                        <c:v>34.048002031832034</c:v>
                      </c:pt>
                      <c:pt idx="1162">
                        <c:v>34.19150016931934</c:v>
                      </c:pt>
                      <c:pt idx="1163">
                        <c:v>34.200812732814093</c:v>
                      </c:pt>
                      <c:pt idx="1164">
                        <c:v>34.230866915001698</c:v>
                      </c:pt>
                      <c:pt idx="1165">
                        <c:v>34.37436505248899</c:v>
                      </c:pt>
                      <c:pt idx="1166">
                        <c:v>34.383677615983743</c:v>
                      </c:pt>
                      <c:pt idx="1167">
                        <c:v>34.527175753471049</c:v>
                      </c:pt>
                      <c:pt idx="1168">
                        <c:v>34.552996952251945</c:v>
                      </c:pt>
                      <c:pt idx="1169">
                        <c:v>34.570775482560109</c:v>
                      </c:pt>
                      <c:pt idx="1170">
                        <c:v>34.592363697934303</c:v>
                      </c:pt>
                      <c:pt idx="1171">
                        <c:v>34.616068405011852</c:v>
                      </c:pt>
                      <c:pt idx="1172">
                        <c:v>34.633423636979344</c:v>
                      </c:pt>
                      <c:pt idx="1173">
                        <c:v>34.655011852353539</c:v>
                      </c:pt>
                      <c:pt idx="1174">
                        <c:v>34.676600067727733</c:v>
                      </c:pt>
                      <c:pt idx="1175">
                        <c:v>34.820098205215032</c:v>
                      </c:pt>
                      <c:pt idx="1176">
                        <c:v>34.850152387402638</c:v>
                      </c:pt>
                      <c:pt idx="1177">
                        <c:v>34.870894006095497</c:v>
                      </c:pt>
                      <c:pt idx="1178">
                        <c:v>34.896715204876401</c:v>
                      </c:pt>
                      <c:pt idx="1179">
                        <c:v>35.0402133423637</c:v>
                      </c:pt>
                      <c:pt idx="1180">
                        <c:v>35.066034541144596</c:v>
                      </c:pt>
                      <c:pt idx="1181">
                        <c:v>35.091855739925499</c:v>
                      </c:pt>
                      <c:pt idx="1182">
                        <c:v>35.117676938706396</c:v>
                      </c:pt>
                      <c:pt idx="1183">
                        <c:v>35.143498137487299</c:v>
                      </c:pt>
                      <c:pt idx="1184">
                        <c:v>35.169319336268202</c:v>
                      </c:pt>
                      <c:pt idx="1185">
                        <c:v>35.195140535049099</c:v>
                      </c:pt>
                      <c:pt idx="1186">
                        <c:v>35.220961733830002</c:v>
                      </c:pt>
                      <c:pt idx="1187">
                        <c:v>35.246782932610905</c:v>
                      </c:pt>
                      <c:pt idx="1188">
                        <c:v>35.272604131391802</c:v>
                      </c:pt>
                      <c:pt idx="1189">
                        <c:v>35.298425330172705</c:v>
                      </c:pt>
                      <c:pt idx="1190">
                        <c:v>35.324246528953609</c:v>
                      </c:pt>
                      <c:pt idx="1191">
                        <c:v>35.350067727734505</c:v>
                      </c:pt>
                      <c:pt idx="1192">
                        <c:v>35.375888926515408</c:v>
                      </c:pt>
                      <c:pt idx="1193">
                        <c:v>35.401710125296312</c:v>
                      </c:pt>
                      <c:pt idx="1194">
                        <c:v>35.427531324077208</c:v>
                      </c:pt>
                      <c:pt idx="1195">
                        <c:v>35.453775821198782</c:v>
                      </c:pt>
                      <c:pt idx="1196">
                        <c:v>35.597273958686081</c:v>
                      </c:pt>
                      <c:pt idx="1197">
                        <c:v>35.618438875719605</c:v>
                      </c:pt>
                      <c:pt idx="1198">
                        <c:v>35.642143582797154</c:v>
                      </c:pt>
                      <c:pt idx="1199">
                        <c:v>35.663308499830684</c:v>
                      </c:pt>
                      <c:pt idx="1200">
                        <c:v>35.700982052150351</c:v>
                      </c:pt>
                      <c:pt idx="1201">
                        <c:v>35.844480189637657</c:v>
                      </c:pt>
                      <c:pt idx="1202">
                        <c:v>35.987978327124956</c:v>
                      </c:pt>
                      <c:pt idx="1203">
                        <c:v>36.131476464612263</c:v>
                      </c:pt>
                      <c:pt idx="1204">
                        <c:v>36.274974602099554</c:v>
                      </c:pt>
                      <c:pt idx="1205">
                        <c:v>36.284287165594307</c:v>
                      </c:pt>
                      <c:pt idx="1206">
                        <c:v>36.305452082627838</c:v>
                      </c:pt>
                      <c:pt idx="1207">
                        <c:v>36.326616999661361</c:v>
                      </c:pt>
                      <c:pt idx="1208">
                        <c:v>36.347781916694885</c:v>
                      </c:pt>
                      <c:pt idx="1209">
                        <c:v>36.368946833728408</c:v>
                      </c:pt>
                      <c:pt idx="1210">
                        <c:v>36.390111750761939</c:v>
                      </c:pt>
                      <c:pt idx="1211">
                        <c:v>36.411276667795462</c:v>
                      </c:pt>
                      <c:pt idx="1212">
                        <c:v>36.432441584828993</c:v>
                      </c:pt>
                      <c:pt idx="1213">
                        <c:v>36.454029800203188</c:v>
                      </c:pt>
                      <c:pt idx="1214">
                        <c:v>36.484083982390793</c:v>
                      </c:pt>
                      <c:pt idx="1215">
                        <c:v>36.507788689468335</c:v>
                      </c:pt>
                      <c:pt idx="1216">
                        <c:v>36.528953606501865</c:v>
                      </c:pt>
                      <c:pt idx="1217">
                        <c:v>36.550118523535389</c:v>
                      </c:pt>
                      <c:pt idx="1218">
                        <c:v>36.571283440568912</c:v>
                      </c:pt>
                      <c:pt idx="1219">
                        <c:v>36.592448357602436</c:v>
                      </c:pt>
                      <c:pt idx="1220">
                        <c:v>36.613613274635966</c:v>
                      </c:pt>
                      <c:pt idx="1221">
                        <c:v>36.63477819166949</c:v>
                      </c:pt>
                      <c:pt idx="1222">
                        <c:v>36.658482898747039</c:v>
                      </c:pt>
                      <c:pt idx="1223">
                        <c:v>36.667795462241784</c:v>
                      </c:pt>
                      <c:pt idx="1224">
                        <c:v>36.685573992549948</c:v>
                      </c:pt>
                      <c:pt idx="1225">
                        <c:v>36.709278699627497</c:v>
                      </c:pt>
                      <c:pt idx="1226">
                        <c:v>36.746952251947171</c:v>
                      </c:pt>
                      <c:pt idx="1227">
                        <c:v>36.768540467321372</c:v>
                      </c:pt>
                      <c:pt idx="1228">
                        <c:v>36.792245174398921</c:v>
                      </c:pt>
                      <c:pt idx="1229">
                        <c:v>36.829918726718589</c:v>
                      </c:pt>
                      <c:pt idx="1230">
                        <c:v>36.853623433796137</c:v>
                      </c:pt>
                      <c:pt idx="1231">
                        <c:v>36.874365052488997</c:v>
                      </c:pt>
                      <c:pt idx="1232">
                        <c:v>36.904419234676602</c:v>
                      </c:pt>
                      <c:pt idx="1233">
                        <c:v>36.928123941754151</c:v>
                      </c:pt>
                      <c:pt idx="1234">
                        <c:v>36.9518286488317</c:v>
                      </c:pt>
                      <c:pt idx="1235">
                        <c:v>36.978073145953267</c:v>
                      </c:pt>
                      <c:pt idx="1236">
                        <c:v>36.99881476464612</c:v>
                      </c:pt>
                      <c:pt idx="1237">
                        <c:v>37.020402980020314</c:v>
                      </c:pt>
                      <c:pt idx="1238">
                        <c:v>37.044107687097863</c:v>
                      </c:pt>
                      <c:pt idx="1239">
                        <c:v>37.053420250592616</c:v>
                      </c:pt>
                      <c:pt idx="1240">
                        <c:v>37.074585167626147</c:v>
                      </c:pt>
                      <c:pt idx="1241">
                        <c:v>37.083897731120899</c:v>
                      </c:pt>
                      <c:pt idx="1242">
                        <c:v>37.093210294615645</c:v>
                      </c:pt>
                      <c:pt idx="1243">
                        <c:v>37.114375211649168</c:v>
                      </c:pt>
                      <c:pt idx="1244">
                        <c:v>37.123687775143921</c:v>
                      </c:pt>
                      <c:pt idx="1245">
                        <c:v>37.144852692177452</c:v>
                      </c:pt>
                      <c:pt idx="1246">
                        <c:v>37.166017609210975</c:v>
                      </c:pt>
                      <c:pt idx="1247">
                        <c:v>37.175330172705721</c:v>
                      </c:pt>
                      <c:pt idx="1248">
                        <c:v>37.184642736200473</c:v>
                      </c:pt>
                      <c:pt idx="1249">
                        <c:v>37.205807653234004</c:v>
                      </c:pt>
                      <c:pt idx="1250">
                        <c:v>37.226972570267527</c:v>
                      </c:pt>
                      <c:pt idx="1251">
                        <c:v>37.248137487301051</c:v>
                      </c:pt>
                      <c:pt idx="1252">
                        <c:v>37.269302404334574</c:v>
                      </c:pt>
                      <c:pt idx="1253">
                        <c:v>37.290467321368098</c:v>
                      </c:pt>
                      <c:pt idx="1254">
                        <c:v>37.299779884862851</c:v>
                      </c:pt>
                      <c:pt idx="1255">
                        <c:v>37.326024381984425</c:v>
                      </c:pt>
                      <c:pt idx="1256">
                        <c:v>37.349729089061974</c:v>
                      </c:pt>
                      <c:pt idx="1257">
                        <c:v>37.373433796139523</c:v>
                      </c:pt>
                      <c:pt idx="1258">
                        <c:v>37.397138503217072</c:v>
                      </c:pt>
                      <c:pt idx="1259">
                        <c:v>37.540636640704363</c:v>
                      </c:pt>
                      <c:pt idx="1260">
                        <c:v>37.562224856078565</c:v>
                      </c:pt>
                      <c:pt idx="1261">
                        <c:v>37.705722993565864</c:v>
                      </c:pt>
                      <c:pt idx="1262">
                        <c:v>37.723078225533357</c:v>
                      </c:pt>
                      <c:pt idx="1263">
                        <c:v>37.744666440907551</c:v>
                      </c:pt>
                      <c:pt idx="1264">
                        <c:v>37.7683711479851</c:v>
                      </c:pt>
                      <c:pt idx="1265">
                        <c:v>37.789536065018623</c:v>
                      </c:pt>
                      <c:pt idx="1266">
                        <c:v>37.827209617338298</c:v>
                      </c:pt>
                      <c:pt idx="1267">
                        <c:v>37.848797832712492</c:v>
                      </c:pt>
                      <c:pt idx="1268">
                        <c:v>37.878852014900097</c:v>
                      </c:pt>
                      <c:pt idx="1269">
                        <c:v>37.88816457839485</c:v>
                      </c:pt>
                      <c:pt idx="1270">
                        <c:v>37.913985777175753</c:v>
                      </c:pt>
                      <c:pt idx="1271">
                        <c:v>37.935150694209277</c:v>
                      </c:pt>
                      <c:pt idx="1272">
                        <c:v>37.9563156112428</c:v>
                      </c:pt>
                      <c:pt idx="1273">
                        <c:v>38.099813748730107</c:v>
                      </c:pt>
                      <c:pt idx="1274">
                        <c:v>38.121401964104301</c:v>
                      </c:pt>
                      <c:pt idx="1275">
                        <c:v>38.159075516423975</c:v>
                      </c:pt>
                      <c:pt idx="1276">
                        <c:v>38.180240433457499</c:v>
                      </c:pt>
                      <c:pt idx="1277">
                        <c:v>38.201405350491022</c:v>
                      </c:pt>
                      <c:pt idx="1278">
                        <c:v>38.222570267524553</c:v>
                      </c:pt>
                      <c:pt idx="1279">
                        <c:v>38.243735184558076</c:v>
                      </c:pt>
                      <c:pt idx="1280">
                        <c:v>38.264900101591607</c:v>
                      </c:pt>
                      <c:pt idx="1281">
                        <c:v>38.282678631899763</c:v>
                      </c:pt>
                      <c:pt idx="1282">
                        <c:v>38.426176769387069</c:v>
                      </c:pt>
                      <c:pt idx="1283">
                        <c:v>38.569674906874361</c:v>
                      </c:pt>
                      <c:pt idx="1284">
                        <c:v>38.590416525567214</c:v>
                      </c:pt>
                      <c:pt idx="1285">
                        <c:v>38.628090077886895</c:v>
                      </c:pt>
                      <c:pt idx="1286">
                        <c:v>38.771588215374194</c:v>
                      </c:pt>
                      <c:pt idx="1287">
                        <c:v>38.792329834067054</c:v>
                      </c:pt>
                      <c:pt idx="1288">
                        <c:v>38.813071452759907</c:v>
                      </c:pt>
                      <c:pt idx="1289">
                        <c:v>38.833813071452759</c:v>
                      </c:pt>
                      <c:pt idx="1290">
                        <c:v>38.854554690145612</c:v>
                      </c:pt>
                      <c:pt idx="1291">
                        <c:v>38.871909922113105</c:v>
                      </c:pt>
                      <c:pt idx="1292">
                        <c:v>38.898154419234679</c:v>
                      </c:pt>
                      <c:pt idx="1293">
                        <c:v>38.935827971554353</c:v>
                      </c:pt>
                      <c:pt idx="1294">
                        <c:v>38.961649170335249</c:v>
                      </c:pt>
                      <c:pt idx="1295">
                        <c:v>38.979427700643413</c:v>
                      </c:pt>
                      <c:pt idx="1296">
                        <c:v>39.000169319336273</c:v>
                      </c:pt>
                      <c:pt idx="1297">
                        <c:v>39.021334236369789</c:v>
                      </c:pt>
                      <c:pt idx="1298">
                        <c:v>39.039112766677952</c:v>
                      </c:pt>
                      <c:pt idx="1299">
                        <c:v>39.065357263799527</c:v>
                      </c:pt>
                      <c:pt idx="1300">
                        <c:v>39.091601760921094</c:v>
                      </c:pt>
                      <c:pt idx="1301">
                        <c:v>39.109380291229257</c:v>
                      </c:pt>
                      <c:pt idx="1302">
                        <c:v>39.135624788350832</c:v>
                      </c:pt>
                      <c:pt idx="1303">
                        <c:v>39.161869285472399</c:v>
                      </c:pt>
                      <c:pt idx="1304">
                        <c:v>39.182610904165251</c:v>
                      </c:pt>
                      <c:pt idx="1305">
                        <c:v>39.326109041652558</c:v>
                      </c:pt>
                      <c:pt idx="1306">
                        <c:v>39.34685066034541</c:v>
                      </c:pt>
                      <c:pt idx="1307">
                        <c:v>39.376904842533015</c:v>
                      </c:pt>
                      <c:pt idx="1308">
                        <c:v>39.397646461225868</c:v>
                      </c:pt>
                      <c:pt idx="1309">
                        <c:v>39.406959024720621</c:v>
                      </c:pt>
                      <c:pt idx="1310">
                        <c:v>39.428547240094822</c:v>
                      </c:pt>
                      <c:pt idx="1311">
                        <c:v>39.450135455469017</c:v>
                      </c:pt>
                      <c:pt idx="1312">
                        <c:v>39.480189637656622</c:v>
                      </c:pt>
                      <c:pt idx="1313">
                        <c:v>39.506434134778189</c:v>
                      </c:pt>
                      <c:pt idx="1314">
                        <c:v>39.528022350152384</c:v>
                      </c:pt>
                      <c:pt idx="1315">
                        <c:v>39.548763968845243</c:v>
                      </c:pt>
                      <c:pt idx="1316">
                        <c:v>39.586437521164918</c:v>
                      </c:pt>
                      <c:pt idx="1317">
                        <c:v>39.624111073484592</c:v>
                      </c:pt>
                      <c:pt idx="1318">
                        <c:v>39.661784625804266</c:v>
                      </c:pt>
                      <c:pt idx="1319">
                        <c:v>39.679139857771759</c:v>
                      </c:pt>
                      <c:pt idx="1320">
                        <c:v>39.709194039959364</c:v>
                      </c:pt>
                      <c:pt idx="1321">
                        <c:v>39.726972570267527</c:v>
                      </c:pt>
                      <c:pt idx="1322">
                        <c:v>39.74771418896038</c:v>
                      </c:pt>
                      <c:pt idx="1323">
                        <c:v>39.757026752455133</c:v>
                      </c:pt>
                      <c:pt idx="1324">
                        <c:v>39.778614967829327</c:v>
                      </c:pt>
                      <c:pt idx="1325">
                        <c:v>39.799779884862851</c:v>
                      </c:pt>
                      <c:pt idx="1326">
                        <c:v>39.821368100237045</c:v>
                      </c:pt>
                      <c:pt idx="1327">
                        <c:v>39.964866237724351</c:v>
                      </c:pt>
                      <c:pt idx="1328">
                        <c:v>39.990687436505254</c:v>
                      </c:pt>
                      <c:pt idx="1329">
                        <c:v>40.011429055198107</c:v>
                      </c:pt>
                      <c:pt idx="1330">
                        <c:v>40.032593972231631</c:v>
                      </c:pt>
                      <c:pt idx="1331">
                        <c:v>40.058838469353198</c:v>
                      </c:pt>
                      <c:pt idx="1332">
                        <c:v>40.079580088046058</c:v>
                      </c:pt>
                      <c:pt idx="1333">
                        <c:v>40.101168303420245</c:v>
                      </c:pt>
                      <c:pt idx="1334">
                        <c:v>40.122333220453775</c:v>
                      </c:pt>
                      <c:pt idx="1335">
                        <c:v>40.143498137487299</c:v>
                      </c:pt>
                      <c:pt idx="1336">
                        <c:v>40.16466305452083</c:v>
                      </c:pt>
                      <c:pt idx="1337">
                        <c:v>40.173975618015575</c:v>
                      </c:pt>
                      <c:pt idx="1338">
                        <c:v>40.317473755502881</c:v>
                      </c:pt>
                      <c:pt idx="1339">
                        <c:v>40.338638672536405</c:v>
                      </c:pt>
                      <c:pt idx="1340">
                        <c:v>40.359803589569928</c:v>
                      </c:pt>
                      <c:pt idx="1341">
                        <c:v>40.380545208262788</c:v>
                      </c:pt>
                      <c:pt idx="1342">
                        <c:v>40.401286826955641</c:v>
                      </c:pt>
                      <c:pt idx="1343">
                        <c:v>40.422451743989164</c:v>
                      </c:pt>
                      <c:pt idx="1344">
                        <c:v>40.443193362682017</c:v>
                      </c:pt>
                      <c:pt idx="1345">
                        <c:v>40.464358279715547</c:v>
                      </c:pt>
                      <c:pt idx="1346">
                        <c:v>40.4850998984084</c:v>
                      </c:pt>
                      <c:pt idx="1347">
                        <c:v>40.502878428716556</c:v>
                      </c:pt>
                      <c:pt idx="1348">
                        <c:v>40.646376566203863</c:v>
                      </c:pt>
                      <c:pt idx="1349">
                        <c:v>40.789874703691162</c:v>
                      </c:pt>
                      <c:pt idx="1350">
                        <c:v>40.811039620724685</c:v>
                      </c:pt>
                      <c:pt idx="1351">
                        <c:v>40.832204537758209</c:v>
                      </c:pt>
                      <c:pt idx="1352">
                        <c:v>40.975702675245515</c:v>
                      </c:pt>
                      <c:pt idx="1353">
                        <c:v>41.119200812732814</c:v>
                      </c:pt>
                      <c:pt idx="1354">
                        <c:v>41.139942431425666</c:v>
                      </c:pt>
                      <c:pt idx="1355">
                        <c:v>41.157297663393159</c:v>
                      </c:pt>
                      <c:pt idx="1356">
                        <c:v>41.181002370470708</c:v>
                      </c:pt>
                      <c:pt idx="1357">
                        <c:v>41.202167287504231</c:v>
                      </c:pt>
                      <c:pt idx="1358">
                        <c:v>41.228411784625806</c:v>
                      </c:pt>
                      <c:pt idx="1359">
                        <c:v>41.252116491703347</c:v>
                      </c:pt>
                      <c:pt idx="1360">
                        <c:v>41.277937690484251</c:v>
                      </c:pt>
                      <c:pt idx="1361">
                        <c:v>41.303758889265154</c:v>
                      </c:pt>
                      <c:pt idx="1362">
                        <c:v>41.324500507958007</c:v>
                      </c:pt>
                      <c:pt idx="1363">
                        <c:v>41.467998645445306</c:v>
                      </c:pt>
                      <c:pt idx="1364">
                        <c:v>41.611496782932612</c:v>
                      </c:pt>
                      <c:pt idx="1365">
                        <c:v>41.637317981713515</c:v>
                      </c:pt>
                      <c:pt idx="1366">
                        <c:v>41.780816119200814</c:v>
                      </c:pt>
                      <c:pt idx="1367">
                        <c:v>41.807060616322381</c:v>
                      </c:pt>
                      <c:pt idx="1368">
                        <c:v>41.816373179817134</c:v>
                      </c:pt>
                      <c:pt idx="1369">
                        <c:v>41.837538096850665</c:v>
                      </c:pt>
                      <c:pt idx="1370">
                        <c:v>41.84685066034541</c:v>
                      </c:pt>
                      <c:pt idx="1371">
                        <c:v>41.86759227903827</c:v>
                      </c:pt>
                      <c:pt idx="1372">
                        <c:v>41.897646461225875</c:v>
                      </c:pt>
                      <c:pt idx="1373">
                        <c:v>41.93532001354555</c:v>
                      </c:pt>
                      <c:pt idx="1374">
                        <c:v>41.972993565865224</c:v>
                      </c:pt>
                      <c:pt idx="1375">
                        <c:v>41.994581781239418</c:v>
                      </c:pt>
                      <c:pt idx="1376">
                        <c:v>42.020402980020314</c:v>
                      </c:pt>
                      <c:pt idx="1377">
                        <c:v>42.038181510328485</c:v>
                      </c:pt>
                      <c:pt idx="1378">
                        <c:v>42.059769725702672</c:v>
                      </c:pt>
                      <c:pt idx="1379">
                        <c:v>42.089823907890285</c:v>
                      </c:pt>
                      <c:pt idx="1380">
                        <c:v>42.233322045377584</c:v>
                      </c:pt>
                      <c:pt idx="1381">
                        <c:v>42.259566542499158</c:v>
                      </c:pt>
                      <c:pt idx="1382">
                        <c:v>42.283271249576707</c:v>
                      </c:pt>
                      <c:pt idx="1383">
                        <c:v>42.306975956654256</c:v>
                      </c:pt>
                      <c:pt idx="1384">
                        <c:v>42.328140873687772</c:v>
                      </c:pt>
                      <c:pt idx="1385">
                        <c:v>42.349305790721296</c:v>
                      </c:pt>
                      <c:pt idx="1386">
                        <c:v>42.492803928208602</c:v>
                      </c:pt>
                      <c:pt idx="1387">
                        <c:v>42.513545546901454</c:v>
                      </c:pt>
                      <c:pt idx="1388">
                        <c:v>42.530900778868947</c:v>
                      </c:pt>
                      <c:pt idx="1389">
                        <c:v>42.54825601083644</c:v>
                      </c:pt>
                      <c:pt idx="1390">
                        <c:v>42.565611242803932</c:v>
                      </c:pt>
                      <c:pt idx="1391">
                        <c:v>42.591855739925499</c:v>
                      </c:pt>
                      <c:pt idx="1392">
                        <c:v>42.613020656959023</c:v>
                      </c:pt>
                      <c:pt idx="1393">
                        <c:v>42.756518794446322</c:v>
                      </c:pt>
                      <c:pt idx="1394">
                        <c:v>42.900016931933628</c:v>
                      </c:pt>
                      <c:pt idx="1395">
                        <c:v>43.043515069420927</c:v>
                      </c:pt>
                      <c:pt idx="1396">
                        <c:v>43.187013206908233</c:v>
                      </c:pt>
                      <c:pt idx="1397">
                        <c:v>43.330511344395525</c:v>
                      </c:pt>
                      <c:pt idx="1398">
                        <c:v>43.351252963088385</c:v>
                      </c:pt>
                      <c:pt idx="1399">
                        <c:v>43.377497460209959</c:v>
                      </c:pt>
                      <c:pt idx="1400">
                        <c:v>43.401202167287508</c:v>
                      </c:pt>
                      <c:pt idx="1401">
                        <c:v>43.427446664409075</c:v>
                      </c:pt>
                      <c:pt idx="1402">
                        <c:v>43.448188283101928</c:v>
                      </c:pt>
                      <c:pt idx="1403">
                        <c:v>43.591686420589234</c:v>
                      </c:pt>
                      <c:pt idx="1404">
                        <c:v>43.735184558076533</c:v>
                      </c:pt>
                      <c:pt idx="1405">
                        <c:v>43.756349475110056</c:v>
                      </c:pt>
                      <c:pt idx="1406">
                        <c:v>43.777091093802909</c:v>
                      </c:pt>
                      <c:pt idx="1407">
                        <c:v>43.800795800880458</c:v>
                      </c:pt>
                      <c:pt idx="1408">
                        <c:v>43.81815103284795</c:v>
                      </c:pt>
                      <c:pt idx="1409">
                        <c:v>43.835506264815443</c:v>
                      </c:pt>
                      <c:pt idx="1410">
                        <c:v>43.861327463596346</c:v>
                      </c:pt>
                      <c:pt idx="1411">
                        <c:v>43.899001015916014</c:v>
                      </c:pt>
                      <c:pt idx="1412">
                        <c:v>43.920165932949544</c:v>
                      </c:pt>
                      <c:pt idx="1413">
                        <c:v>43.937944463257708</c:v>
                      </c:pt>
                      <c:pt idx="1414">
                        <c:v>43.9552996952252</c:v>
                      </c:pt>
                      <c:pt idx="1415">
                        <c:v>43.972654927192686</c:v>
                      </c:pt>
                      <c:pt idx="1416">
                        <c:v>43.990010159160178</c:v>
                      </c:pt>
                      <c:pt idx="1417">
                        <c:v>44.007365391127671</c:v>
                      </c:pt>
                      <c:pt idx="1418">
                        <c:v>44.03107009820522</c:v>
                      </c:pt>
                      <c:pt idx="1419">
                        <c:v>44.057314595326787</c:v>
                      </c:pt>
                      <c:pt idx="1420">
                        <c:v>44.200812732814086</c:v>
                      </c:pt>
                      <c:pt idx="1421">
                        <c:v>44.230866915001691</c:v>
                      </c:pt>
                      <c:pt idx="1422">
                        <c:v>44.260921097189296</c:v>
                      </c:pt>
                      <c:pt idx="1423">
                        <c:v>44.404419234676602</c:v>
                      </c:pt>
                      <c:pt idx="1424">
                        <c:v>44.425584151710126</c:v>
                      </c:pt>
                      <c:pt idx="1425">
                        <c:v>44.434896715204871</c:v>
                      </c:pt>
                      <c:pt idx="1426">
                        <c:v>44.455638333897731</c:v>
                      </c:pt>
                      <c:pt idx="1427">
                        <c:v>44.477226549271926</c:v>
                      </c:pt>
                      <c:pt idx="1428">
                        <c:v>44.620724686759225</c:v>
                      </c:pt>
                      <c:pt idx="1429">
                        <c:v>44.644429393836774</c:v>
                      </c:pt>
                      <c:pt idx="1430">
                        <c:v>44.670673890958348</c:v>
                      </c:pt>
                      <c:pt idx="1431">
                        <c:v>44.679986454453093</c:v>
                      </c:pt>
                      <c:pt idx="1432">
                        <c:v>44.717660006772775</c:v>
                      </c:pt>
                      <c:pt idx="1433">
                        <c:v>44.739248222146969</c:v>
                      </c:pt>
                      <c:pt idx="1434">
                        <c:v>44.776921774466643</c:v>
                      </c:pt>
                      <c:pt idx="1435">
                        <c:v>44.806975956654249</c:v>
                      </c:pt>
                      <c:pt idx="1436">
                        <c:v>44.837030138841854</c:v>
                      </c:pt>
                      <c:pt idx="1437">
                        <c:v>44.858618354216048</c:v>
                      </c:pt>
                      <c:pt idx="1438">
                        <c:v>44.876396884524212</c:v>
                      </c:pt>
                      <c:pt idx="1439">
                        <c:v>45.019895022011511</c:v>
                      </c:pt>
                      <c:pt idx="1440">
                        <c:v>45.041483237385712</c:v>
                      </c:pt>
                      <c:pt idx="1441">
                        <c:v>45.063071452759907</c:v>
                      </c:pt>
                      <c:pt idx="1442">
                        <c:v>45.080426684727399</c:v>
                      </c:pt>
                      <c:pt idx="1443">
                        <c:v>45.118100237047074</c:v>
                      </c:pt>
                      <c:pt idx="1444">
                        <c:v>45.13926515408059</c:v>
                      </c:pt>
                      <c:pt idx="1445">
                        <c:v>45.160006772773457</c:v>
                      </c:pt>
                      <c:pt idx="1446">
                        <c:v>45.181171689806973</c:v>
                      </c:pt>
                      <c:pt idx="1447">
                        <c:v>45.198950220115137</c:v>
                      </c:pt>
                      <c:pt idx="1448">
                        <c:v>45.220115137148667</c:v>
                      </c:pt>
                      <c:pt idx="1449">
                        <c:v>45.250169319336273</c:v>
                      </c:pt>
                      <c:pt idx="1450">
                        <c:v>45.273874026413822</c:v>
                      </c:pt>
                      <c:pt idx="1451">
                        <c:v>45.303928208601427</c:v>
                      </c:pt>
                      <c:pt idx="1452">
                        <c:v>45.325093125634943</c:v>
                      </c:pt>
                      <c:pt idx="1453">
                        <c:v>45.362766677954625</c:v>
                      </c:pt>
                      <c:pt idx="1454">
                        <c:v>45.383508296647477</c:v>
                      </c:pt>
                      <c:pt idx="1455">
                        <c:v>45.401286826955641</c:v>
                      </c:pt>
                      <c:pt idx="1456">
                        <c:v>45.54478496444294</c:v>
                      </c:pt>
                      <c:pt idx="1457">
                        <c:v>45.574839146630545</c:v>
                      </c:pt>
                      <c:pt idx="1458">
                        <c:v>45.584151710125298</c:v>
                      </c:pt>
                      <c:pt idx="1459">
                        <c:v>45.59346427362005</c:v>
                      </c:pt>
                      <c:pt idx="1460">
                        <c:v>45.614629190653574</c:v>
                      </c:pt>
                      <c:pt idx="1461">
                        <c:v>45.63240772096173</c:v>
                      </c:pt>
                      <c:pt idx="1462">
                        <c:v>45.653572637995261</c:v>
                      </c:pt>
                      <c:pt idx="1463">
                        <c:v>45.674737555028784</c:v>
                      </c:pt>
                      <c:pt idx="1464">
                        <c:v>45.712411107348458</c:v>
                      </c:pt>
                      <c:pt idx="1465">
                        <c:v>45.855909244835757</c:v>
                      </c:pt>
                      <c:pt idx="1466">
                        <c:v>45.893582797155439</c:v>
                      </c:pt>
                      <c:pt idx="1467">
                        <c:v>45.911361327463595</c:v>
                      </c:pt>
                      <c:pt idx="1468">
                        <c:v>45.935066034541144</c:v>
                      </c:pt>
                      <c:pt idx="1469">
                        <c:v>45.960887233322048</c:v>
                      </c:pt>
                      <c:pt idx="1470">
                        <c:v>45.986708432102944</c:v>
                      </c:pt>
                      <c:pt idx="1471">
                        <c:v>46.012529630883847</c:v>
                      </c:pt>
                      <c:pt idx="1472">
                        <c:v>46.038350829664751</c:v>
                      </c:pt>
                      <c:pt idx="1473">
                        <c:v>46.18184896715205</c:v>
                      </c:pt>
                      <c:pt idx="1474">
                        <c:v>46.203437182526244</c:v>
                      </c:pt>
                      <c:pt idx="1475">
                        <c:v>46.233491364713849</c:v>
                      </c:pt>
                      <c:pt idx="1476">
                        <c:v>46.242803928208602</c:v>
                      </c:pt>
                      <c:pt idx="1477">
                        <c:v>46.266508635286151</c:v>
                      </c:pt>
                      <c:pt idx="1478">
                        <c:v>46.41000677277345</c:v>
                      </c:pt>
                      <c:pt idx="1479">
                        <c:v>46.440060954961055</c:v>
                      </c:pt>
                      <c:pt idx="1480">
                        <c:v>46.461225871994586</c:v>
                      </c:pt>
                      <c:pt idx="1481">
                        <c:v>46.491280054182191</c:v>
                      </c:pt>
                      <c:pt idx="1482">
                        <c:v>46.517524551303758</c:v>
                      </c:pt>
                      <c:pt idx="1483">
                        <c:v>46.538266169996611</c:v>
                      </c:pt>
                      <c:pt idx="1484">
                        <c:v>46.564510667118185</c:v>
                      </c:pt>
                      <c:pt idx="1485">
                        <c:v>46.585675584151709</c:v>
                      </c:pt>
                      <c:pt idx="1486">
                        <c:v>46.609380291229257</c:v>
                      </c:pt>
                      <c:pt idx="1487">
                        <c:v>46.630968506603452</c:v>
                      </c:pt>
                      <c:pt idx="1488">
                        <c:v>46.657213003725026</c:v>
                      </c:pt>
                      <c:pt idx="1489">
                        <c:v>46.6834575008466</c:v>
                      </c:pt>
                      <c:pt idx="1490">
                        <c:v>46.713511683034206</c:v>
                      </c:pt>
                      <c:pt idx="1491">
                        <c:v>46.743565865221811</c:v>
                      </c:pt>
                      <c:pt idx="1492">
                        <c:v>46.765154080596005</c:v>
                      </c:pt>
                      <c:pt idx="1493">
                        <c:v>46.782509312563498</c:v>
                      </c:pt>
                      <c:pt idx="1494">
                        <c:v>46.799864544530983</c:v>
                      </c:pt>
                      <c:pt idx="1495">
                        <c:v>46.817219776498476</c:v>
                      </c:pt>
                      <c:pt idx="1496">
                        <c:v>46.834575008465968</c:v>
                      </c:pt>
                      <c:pt idx="1497">
                        <c:v>46.851930240433461</c:v>
                      </c:pt>
                      <c:pt idx="1498">
                        <c:v>46.869285472400946</c:v>
                      </c:pt>
                      <c:pt idx="1499">
                        <c:v>46.892990179478495</c:v>
                      </c:pt>
                      <c:pt idx="1500">
                        <c:v>46.910345411445988</c:v>
                      </c:pt>
                      <c:pt idx="1501">
                        <c:v>46.934050118523537</c:v>
                      </c:pt>
                      <c:pt idx="1502">
                        <c:v>46.957754825601086</c:v>
                      </c:pt>
                      <c:pt idx="1503">
                        <c:v>46.967067389095831</c:v>
                      </c:pt>
                      <c:pt idx="1504">
                        <c:v>46.988655604470033</c:v>
                      </c:pt>
                      <c:pt idx="1505">
                        <c:v>47.010243819844227</c:v>
                      </c:pt>
                      <c:pt idx="1506">
                        <c:v>47.031832035218422</c:v>
                      </c:pt>
                      <c:pt idx="1507">
                        <c:v>47.053420250592623</c:v>
                      </c:pt>
                      <c:pt idx="1508">
                        <c:v>47.07500846596681</c:v>
                      </c:pt>
                      <c:pt idx="1509">
                        <c:v>47.105062648154416</c:v>
                      </c:pt>
                      <c:pt idx="1510">
                        <c:v>47.135116830342028</c:v>
                      </c:pt>
                      <c:pt idx="1511">
                        <c:v>47.161361327463595</c:v>
                      </c:pt>
                      <c:pt idx="1512">
                        <c:v>47.1914155096512</c:v>
                      </c:pt>
                      <c:pt idx="1513">
                        <c:v>47.208770741618693</c:v>
                      </c:pt>
                      <c:pt idx="1514">
                        <c:v>47.23501523874026</c:v>
                      </c:pt>
                      <c:pt idx="1515">
                        <c:v>47.258719945817809</c:v>
                      </c:pt>
                      <c:pt idx="1516">
                        <c:v>47.284541144598712</c:v>
                      </c:pt>
                      <c:pt idx="1517">
                        <c:v>47.31078564172028</c:v>
                      </c:pt>
                      <c:pt idx="1518">
                        <c:v>47.336606840501183</c:v>
                      </c:pt>
                      <c:pt idx="1519">
                        <c:v>47.480104977988482</c:v>
                      </c:pt>
                      <c:pt idx="1520">
                        <c:v>47.500846596681342</c:v>
                      </c:pt>
                      <c:pt idx="1521">
                        <c:v>47.521588215374194</c:v>
                      </c:pt>
                      <c:pt idx="1522">
                        <c:v>47.547832712495769</c:v>
                      </c:pt>
                      <c:pt idx="1523">
                        <c:v>47.568997629529292</c:v>
                      </c:pt>
                      <c:pt idx="1524">
                        <c:v>47.594818828310196</c:v>
                      </c:pt>
                      <c:pt idx="1525">
                        <c:v>47.621063325431763</c:v>
                      </c:pt>
                      <c:pt idx="1526">
                        <c:v>47.646884524212666</c:v>
                      </c:pt>
                      <c:pt idx="1527">
                        <c:v>47.656197087707412</c:v>
                      </c:pt>
                      <c:pt idx="1528">
                        <c:v>47.673975618015582</c:v>
                      </c:pt>
                      <c:pt idx="1529">
                        <c:v>47.691754148323739</c:v>
                      </c:pt>
                      <c:pt idx="1530">
                        <c:v>47.729427700643413</c:v>
                      </c:pt>
                      <c:pt idx="1531">
                        <c:v>47.750169319336266</c:v>
                      </c:pt>
                      <c:pt idx="1532">
                        <c:v>47.893667456823572</c:v>
                      </c:pt>
                      <c:pt idx="1533">
                        <c:v>47.919911953945139</c:v>
                      </c:pt>
                      <c:pt idx="1534">
                        <c:v>47.957585506264813</c:v>
                      </c:pt>
                      <c:pt idx="1535">
                        <c:v>47.983830003386387</c:v>
                      </c:pt>
                      <c:pt idx="1536">
                        <c:v>48.007534710463936</c:v>
                      </c:pt>
                      <c:pt idx="1537">
                        <c:v>48.028276329156789</c:v>
                      </c:pt>
                      <c:pt idx="1538">
                        <c:v>48.049864544530983</c:v>
                      </c:pt>
                      <c:pt idx="1539">
                        <c:v>48.070606163223836</c:v>
                      </c:pt>
                      <c:pt idx="1540">
                        <c:v>48.079918726718589</c:v>
                      </c:pt>
                      <c:pt idx="1541">
                        <c:v>48.089231290213341</c:v>
                      </c:pt>
                      <c:pt idx="1542">
                        <c:v>48.098543853708094</c:v>
                      </c:pt>
                      <c:pt idx="1543">
                        <c:v>48.107856417202846</c:v>
                      </c:pt>
                      <c:pt idx="1544">
                        <c:v>48.129444632577041</c:v>
                      </c:pt>
                      <c:pt idx="1545">
                        <c:v>48.167118184896715</c:v>
                      </c:pt>
                      <c:pt idx="1546">
                        <c:v>48.190822891974264</c:v>
                      </c:pt>
                      <c:pt idx="1547">
                        <c:v>48.211564510667124</c:v>
                      </c:pt>
                      <c:pt idx="1548">
                        <c:v>48.220877074161869</c:v>
                      </c:pt>
                      <c:pt idx="1549">
                        <c:v>48.230189637656622</c:v>
                      </c:pt>
                      <c:pt idx="1550">
                        <c:v>48.373687775143921</c:v>
                      </c:pt>
                      <c:pt idx="1551">
                        <c:v>48.394852692177452</c:v>
                      </c:pt>
                      <c:pt idx="1552">
                        <c:v>48.415594310870304</c:v>
                      </c:pt>
                      <c:pt idx="1553">
                        <c:v>48.424906874365057</c:v>
                      </c:pt>
                      <c:pt idx="1554">
                        <c:v>48.448611581442606</c:v>
                      </c:pt>
                      <c:pt idx="1555">
                        <c:v>48.469353200135458</c:v>
                      </c:pt>
                      <c:pt idx="1556">
                        <c:v>48.490518117168982</c:v>
                      </c:pt>
                      <c:pt idx="1557">
                        <c:v>48.516339315949878</c:v>
                      </c:pt>
                      <c:pt idx="1558">
                        <c:v>48.525651879444631</c:v>
                      </c:pt>
                      <c:pt idx="1559">
                        <c:v>48.551896376566205</c:v>
                      </c:pt>
                      <c:pt idx="1560">
                        <c:v>48.578140873687772</c:v>
                      </c:pt>
                      <c:pt idx="1561">
                        <c:v>48.587453437182525</c:v>
                      </c:pt>
                      <c:pt idx="1562">
                        <c:v>48.613697934304092</c:v>
                      </c:pt>
                      <c:pt idx="1563">
                        <c:v>48.757196071791398</c:v>
                      </c:pt>
                      <c:pt idx="1564">
                        <c:v>48.783440568912972</c:v>
                      </c:pt>
                      <c:pt idx="1565">
                        <c:v>48.809261767693876</c:v>
                      </c:pt>
                      <c:pt idx="1566">
                        <c:v>48.835082966474772</c:v>
                      </c:pt>
                      <c:pt idx="1567">
                        <c:v>48.858787673552314</c:v>
                      </c:pt>
                      <c:pt idx="1568">
                        <c:v>49.00228581103962</c:v>
                      </c:pt>
                      <c:pt idx="1569">
                        <c:v>49.020064341347776</c:v>
                      </c:pt>
                      <c:pt idx="1570">
                        <c:v>49.029376904842529</c:v>
                      </c:pt>
                      <c:pt idx="1571">
                        <c:v>49.0471554351507</c:v>
                      </c:pt>
                      <c:pt idx="1572">
                        <c:v>49.190653572637991</c:v>
                      </c:pt>
                      <c:pt idx="1573">
                        <c:v>49.208432102946162</c:v>
                      </c:pt>
                      <c:pt idx="1574">
                        <c:v>49.229597019979678</c:v>
                      </c:pt>
                      <c:pt idx="1575">
                        <c:v>49.250761937013202</c:v>
                      </c:pt>
                      <c:pt idx="1576">
                        <c:v>49.260074500507955</c:v>
                      </c:pt>
                      <c:pt idx="1577">
                        <c:v>49.269387064002707</c:v>
                      </c:pt>
                      <c:pt idx="1578">
                        <c:v>49.307060616322381</c:v>
                      </c:pt>
                      <c:pt idx="1579">
                        <c:v>49.324415848289874</c:v>
                      </c:pt>
                      <c:pt idx="1580">
                        <c:v>49.350660345411448</c:v>
                      </c:pt>
                      <c:pt idx="1581">
                        <c:v>49.494158482898747</c:v>
                      </c:pt>
                      <c:pt idx="1582">
                        <c:v>49.531832035218422</c:v>
                      </c:pt>
                      <c:pt idx="1583">
                        <c:v>49.675330172705721</c:v>
                      </c:pt>
                      <c:pt idx="1584">
                        <c:v>49.818828310193027</c:v>
                      </c:pt>
                      <c:pt idx="1585">
                        <c:v>49.83999322722655</c:v>
                      </c:pt>
                      <c:pt idx="1586">
                        <c:v>49.983491364713849</c:v>
                      </c:pt>
                      <c:pt idx="1587">
                        <c:v>50.004656281747373</c:v>
                      </c:pt>
                      <c:pt idx="1588">
                        <c:v>50.025397900440225</c:v>
                      </c:pt>
                      <c:pt idx="1589">
                        <c:v>50.0630714527599</c:v>
                      </c:pt>
                      <c:pt idx="1590">
                        <c:v>50.084659668134101</c:v>
                      </c:pt>
                      <c:pt idx="1591">
                        <c:v>50.108364375211643</c:v>
                      </c:pt>
                      <c:pt idx="1592">
                        <c:v>50.132069082289199</c:v>
                      </c:pt>
                      <c:pt idx="1593">
                        <c:v>50.157890281070095</c:v>
                      </c:pt>
                      <c:pt idx="1594">
                        <c:v>50.179478496444297</c:v>
                      </c:pt>
                      <c:pt idx="1595">
                        <c:v>50.201066711818484</c:v>
                      </c:pt>
                      <c:pt idx="1596">
                        <c:v>50.221808330511344</c:v>
                      </c:pt>
                      <c:pt idx="1597">
                        <c:v>50.239163562478836</c:v>
                      </c:pt>
                      <c:pt idx="1598">
                        <c:v>50.26032847951236</c:v>
                      </c:pt>
                      <c:pt idx="1599">
                        <c:v>50.286572976633934</c:v>
                      </c:pt>
                      <c:pt idx="1600">
                        <c:v>50.312817473755501</c:v>
                      </c:pt>
                      <c:pt idx="1601">
                        <c:v>50.342871655943114</c:v>
                      </c:pt>
                      <c:pt idx="1602">
                        <c:v>50.352184219437859</c:v>
                      </c:pt>
                      <c:pt idx="1603">
                        <c:v>50.37334913647139</c:v>
                      </c:pt>
                      <c:pt idx="1604">
                        <c:v>50.394514053504913</c:v>
                      </c:pt>
                      <c:pt idx="1605">
                        <c:v>50.416102268879101</c:v>
                      </c:pt>
                      <c:pt idx="1606">
                        <c:v>50.442346766000682</c:v>
                      </c:pt>
                      <c:pt idx="1607">
                        <c:v>50.463934981374869</c:v>
                      </c:pt>
                      <c:pt idx="1608">
                        <c:v>50.490179478496444</c:v>
                      </c:pt>
                      <c:pt idx="1609">
                        <c:v>50.510921097189296</c:v>
                      </c:pt>
                      <c:pt idx="1610">
                        <c:v>50.531662715882156</c:v>
                      </c:pt>
                      <c:pt idx="1611">
                        <c:v>50.553250931256358</c:v>
                      </c:pt>
                      <c:pt idx="1612">
                        <c:v>50.590924483576025</c:v>
                      </c:pt>
                      <c:pt idx="1613">
                        <c:v>50.614629190653574</c:v>
                      </c:pt>
                      <c:pt idx="1614">
                        <c:v>50.644683372841179</c:v>
                      </c:pt>
                      <c:pt idx="1615">
                        <c:v>50.670504571622075</c:v>
                      </c:pt>
                      <c:pt idx="1616">
                        <c:v>50.687859803589575</c:v>
                      </c:pt>
                      <c:pt idx="1617">
                        <c:v>50.711564510667117</c:v>
                      </c:pt>
                      <c:pt idx="1618">
                        <c:v>50.855062648154416</c:v>
                      </c:pt>
                      <c:pt idx="1619">
                        <c:v>50.876650863528617</c:v>
                      </c:pt>
                      <c:pt idx="1620">
                        <c:v>51.020149001015916</c:v>
                      </c:pt>
                      <c:pt idx="1621">
                        <c:v>51.04639349813749</c:v>
                      </c:pt>
                      <c:pt idx="1622">
                        <c:v>51.055706061632236</c:v>
                      </c:pt>
                      <c:pt idx="1623">
                        <c:v>51.073484591940399</c:v>
                      </c:pt>
                      <c:pt idx="1624">
                        <c:v>51.095072807314587</c:v>
                      </c:pt>
                      <c:pt idx="1625">
                        <c:v>51.132746359634275</c:v>
                      </c:pt>
                      <c:pt idx="1626">
                        <c:v>51.150524889942432</c:v>
                      </c:pt>
                      <c:pt idx="1627">
                        <c:v>51.159837453437184</c:v>
                      </c:pt>
                      <c:pt idx="1628">
                        <c:v>51.16915001693193</c:v>
                      </c:pt>
                      <c:pt idx="1629">
                        <c:v>51.178462580426689</c:v>
                      </c:pt>
                      <c:pt idx="1630">
                        <c:v>51.187775143921435</c:v>
                      </c:pt>
                      <c:pt idx="1631">
                        <c:v>51.205553674229598</c:v>
                      </c:pt>
                      <c:pt idx="1632">
                        <c:v>51.243227226549273</c:v>
                      </c:pt>
                      <c:pt idx="1633">
                        <c:v>51.260582458516765</c:v>
                      </c:pt>
                      <c:pt idx="1634">
                        <c:v>51.269895022011511</c:v>
                      </c:pt>
                      <c:pt idx="1635">
                        <c:v>51.291483237385705</c:v>
                      </c:pt>
                      <c:pt idx="1636">
                        <c:v>51.309261767693869</c:v>
                      </c:pt>
                      <c:pt idx="1637">
                        <c:v>51.327040298002032</c:v>
                      </c:pt>
                      <c:pt idx="1638">
                        <c:v>51.348205215035556</c:v>
                      </c:pt>
                      <c:pt idx="1639">
                        <c:v>51.369370132069079</c:v>
                      </c:pt>
                      <c:pt idx="1640">
                        <c:v>51.407043684388753</c:v>
                      </c:pt>
                      <c:pt idx="1641">
                        <c:v>51.424822214696917</c:v>
                      </c:pt>
                      <c:pt idx="1642">
                        <c:v>51.462495767016591</c:v>
                      </c:pt>
                      <c:pt idx="1643">
                        <c:v>51.486200474094147</c:v>
                      </c:pt>
                      <c:pt idx="1644">
                        <c:v>51.506942092787</c:v>
                      </c:pt>
                      <c:pt idx="1645">
                        <c:v>51.527683711479852</c:v>
                      </c:pt>
                      <c:pt idx="1646">
                        <c:v>51.565357263799527</c:v>
                      </c:pt>
                      <c:pt idx="1647">
                        <c:v>51.586945479173721</c:v>
                      </c:pt>
                      <c:pt idx="1648">
                        <c:v>51.608533694547923</c:v>
                      </c:pt>
                      <c:pt idx="1649">
                        <c:v>51.629698611581446</c:v>
                      </c:pt>
                      <c:pt idx="1650">
                        <c:v>51.651286826955634</c:v>
                      </c:pt>
                      <c:pt idx="1651">
                        <c:v>51.672028445648486</c:v>
                      </c:pt>
                      <c:pt idx="1652">
                        <c:v>51.692770064341346</c:v>
                      </c:pt>
                      <c:pt idx="1653">
                        <c:v>51.713511683034206</c:v>
                      </c:pt>
                      <c:pt idx="1654">
                        <c:v>51.750338638672531</c:v>
                      </c:pt>
                      <c:pt idx="1655">
                        <c:v>51.771080257365384</c:v>
                      </c:pt>
                      <c:pt idx="1656">
                        <c:v>51.801134439552996</c:v>
                      </c:pt>
                      <c:pt idx="1657">
                        <c:v>51.831188621740601</c:v>
                      </c:pt>
                      <c:pt idx="1658">
                        <c:v>51.861242803928207</c:v>
                      </c:pt>
                      <c:pt idx="1659">
                        <c:v>51.881984422621066</c:v>
                      </c:pt>
                      <c:pt idx="1660">
                        <c:v>51.903572637995254</c:v>
                      </c:pt>
                      <c:pt idx="1661">
                        <c:v>51.941246190314935</c:v>
                      </c:pt>
                      <c:pt idx="1662">
                        <c:v>52.084744327802234</c:v>
                      </c:pt>
                      <c:pt idx="1663">
                        <c:v>52.102522858110397</c:v>
                      </c:pt>
                      <c:pt idx="1664">
                        <c:v>52.126227565187946</c:v>
                      </c:pt>
                      <c:pt idx="1665">
                        <c:v>52.147392482221463</c:v>
                      </c:pt>
                      <c:pt idx="1666">
                        <c:v>52.171097189299019</c:v>
                      </c:pt>
                      <c:pt idx="1667">
                        <c:v>52.191838807991871</c:v>
                      </c:pt>
                      <c:pt idx="1668">
                        <c:v>52.229512360311546</c:v>
                      </c:pt>
                      <c:pt idx="1669">
                        <c:v>52.25575685743312</c:v>
                      </c:pt>
                      <c:pt idx="1670">
                        <c:v>52.282001354554687</c:v>
                      </c:pt>
                      <c:pt idx="1671">
                        <c:v>52.308245851676261</c:v>
                      </c:pt>
                      <c:pt idx="1672">
                        <c:v>52.329834067050463</c:v>
                      </c:pt>
                      <c:pt idx="1673">
                        <c:v>52.35142228242465</c:v>
                      </c:pt>
                      <c:pt idx="1674">
                        <c:v>52.373010497798845</c:v>
                      </c:pt>
                      <c:pt idx="1675">
                        <c:v>52.393752116491697</c:v>
                      </c:pt>
                      <c:pt idx="1676">
                        <c:v>52.537250253979003</c:v>
                      </c:pt>
                      <c:pt idx="1677">
                        <c:v>52.567304436166609</c:v>
                      </c:pt>
                      <c:pt idx="1678">
                        <c:v>52.588469353200139</c:v>
                      </c:pt>
                      <c:pt idx="1679">
                        <c:v>52.612174060277681</c:v>
                      </c:pt>
                      <c:pt idx="1680">
                        <c:v>52.642228242465293</c:v>
                      </c:pt>
                      <c:pt idx="1681">
                        <c:v>52.665932949542835</c:v>
                      </c:pt>
                      <c:pt idx="1682">
                        <c:v>52.687097866576359</c:v>
                      </c:pt>
                      <c:pt idx="1683">
                        <c:v>52.724771418896033</c:v>
                      </c:pt>
                      <c:pt idx="1684">
                        <c:v>52.748476125973589</c:v>
                      </c:pt>
                      <c:pt idx="1685">
                        <c:v>52.786149678293256</c:v>
                      </c:pt>
                      <c:pt idx="1686">
                        <c:v>52.795462241788016</c:v>
                      </c:pt>
                      <c:pt idx="1687">
                        <c:v>52.819166948865558</c:v>
                      </c:pt>
                      <c:pt idx="1688">
                        <c:v>52.84922113105317</c:v>
                      </c:pt>
                      <c:pt idx="1689">
                        <c:v>52.886894683372844</c:v>
                      </c:pt>
                      <c:pt idx="1690">
                        <c:v>52.913139180494419</c:v>
                      </c:pt>
                      <c:pt idx="1691">
                        <c:v>52.934727395868606</c:v>
                      </c:pt>
                      <c:pt idx="1692">
                        <c:v>53.078225533355905</c:v>
                      </c:pt>
                      <c:pt idx="1693">
                        <c:v>53.101930240433461</c:v>
                      </c:pt>
                      <c:pt idx="1694">
                        <c:v>53.122671859126314</c:v>
                      </c:pt>
                      <c:pt idx="1695">
                        <c:v>53.140027091093799</c:v>
                      </c:pt>
                      <c:pt idx="1696">
                        <c:v>53.157382323061299</c:v>
                      </c:pt>
                      <c:pt idx="1697">
                        <c:v>53.178547240094822</c:v>
                      </c:pt>
                      <c:pt idx="1698">
                        <c:v>53.202251947172364</c:v>
                      </c:pt>
                      <c:pt idx="1699">
                        <c:v>53.223416864205895</c:v>
                      </c:pt>
                      <c:pt idx="1700">
                        <c:v>53.244581781239418</c:v>
                      </c:pt>
                      <c:pt idx="1701">
                        <c:v>53.265746698272942</c:v>
                      </c:pt>
                      <c:pt idx="1702">
                        <c:v>53.291567897053852</c:v>
                      </c:pt>
                      <c:pt idx="1703">
                        <c:v>53.317812394175412</c:v>
                      </c:pt>
                      <c:pt idx="1704">
                        <c:v>53.338977311208936</c:v>
                      </c:pt>
                      <c:pt idx="1705">
                        <c:v>53.360142228242466</c:v>
                      </c:pt>
                      <c:pt idx="1706">
                        <c:v>53.38130714527599</c:v>
                      </c:pt>
                      <c:pt idx="1707">
                        <c:v>53.402472062309513</c:v>
                      </c:pt>
                      <c:pt idx="1708">
                        <c:v>53.423636979343037</c:v>
                      </c:pt>
                      <c:pt idx="1709">
                        <c:v>53.444801896376568</c:v>
                      </c:pt>
                      <c:pt idx="1710">
                        <c:v>53.46215712834406</c:v>
                      </c:pt>
                      <c:pt idx="1711">
                        <c:v>53.483745343718248</c:v>
                      </c:pt>
                      <c:pt idx="1712">
                        <c:v>53.504910260751778</c:v>
                      </c:pt>
                      <c:pt idx="1713">
                        <c:v>53.528614967829327</c:v>
                      </c:pt>
                      <c:pt idx="1714">
                        <c:v>53.558669150016932</c:v>
                      </c:pt>
                      <c:pt idx="1715">
                        <c:v>53.588723332204538</c:v>
                      </c:pt>
                      <c:pt idx="1716">
                        <c:v>53.626396884524205</c:v>
                      </c:pt>
                      <c:pt idx="1717">
                        <c:v>53.647561801557742</c:v>
                      </c:pt>
                      <c:pt idx="1718">
                        <c:v>53.668726718591266</c:v>
                      </c:pt>
                      <c:pt idx="1719">
                        <c:v>53.678039282086011</c:v>
                      </c:pt>
                      <c:pt idx="1720">
                        <c:v>53.704283779207586</c:v>
                      </c:pt>
                      <c:pt idx="1721">
                        <c:v>53.727988486285142</c:v>
                      </c:pt>
                      <c:pt idx="1722">
                        <c:v>53.737301049779887</c:v>
                      </c:pt>
                      <c:pt idx="1723">
                        <c:v>53.758465966813404</c:v>
                      </c:pt>
                      <c:pt idx="1724">
                        <c:v>53.776244497121574</c:v>
                      </c:pt>
                      <c:pt idx="1725">
                        <c:v>53.802488994243149</c:v>
                      </c:pt>
                      <c:pt idx="1726">
                        <c:v>53.823230612936001</c:v>
                      </c:pt>
                      <c:pt idx="1727">
                        <c:v>53.844395529969525</c:v>
                      </c:pt>
                      <c:pt idx="1728">
                        <c:v>53.868100237047067</c:v>
                      </c:pt>
                      <c:pt idx="1729">
                        <c:v>53.905773789366748</c:v>
                      </c:pt>
                      <c:pt idx="1730">
                        <c:v>53.927362004740942</c:v>
                      </c:pt>
                      <c:pt idx="1731">
                        <c:v>53.948103623433795</c:v>
                      </c:pt>
                      <c:pt idx="1732">
                        <c:v>53.974348120555369</c:v>
                      </c:pt>
                      <c:pt idx="1733">
                        <c:v>54.012021672875044</c:v>
                      </c:pt>
                      <c:pt idx="1734">
                        <c:v>54.038266169996618</c:v>
                      </c:pt>
                      <c:pt idx="1735">
                        <c:v>54.059431087030141</c:v>
                      </c:pt>
                      <c:pt idx="1736">
                        <c:v>54.080596004063665</c:v>
                      </c:pt>
                      <c:pt idx="1737">
                        <c:v>54.102184219437852</c:v>
                      </c:pt>
                      <c:pt idx="1738">
                        <c:v>54.123772434812054</c:v>
                      </c:pt>
                      <c:pt idx="1739">
                        <c:v>54.141550965120224</c:v>
                      </c:pt>
                      <c:pt idx="1740">
                        <c:v>54.159329495428373</c:v>
                      </c:pt>
                      <c:pt idx="1741">
                        <c:v>54.177108025736544</c:v>
                      </c:pt>
                      <c:pt idx="1742">
                        <c:v>54.320606163223836</c:v>
                      </c:pt>
                      <c:pt idx="1743">
                        <c:v>54.344310870301392</c:v>
                      </c:pt>
                      <c:pt idx="1744">
                        <c:v>54.368015577378934</c:v>
                      </c:pt>
                      <c:pt idx="1745">
                        <c:v>54.385370809346426</c:v>
                      </c:pt>
                      <c:pt idx="1746">
                        <c:v>54.406959024720628</c:v>
                      </c:pt>
                      <c:pt idx="1747">
                        <c:v>54.428547240094815</c:v>
                      </c:pt>
                      <c:pt idx="1748">
                        <c:v>54.454791737216389</c:v>
                      </c:pt>
                      <c:pt idx="1749">
                        <c:v>54.476379952590584</c:v>
                      </c:pt>
                      <c:pt idx="1750">
                        <c:v>54.500084659668133</c:v>
                      </c:pt>
                      <c:pt idx="1751">
                        <c:v>54.523789366745682</c:v>
                      </c:pt>
                      <c:pt idx="1752">
                        <c:v>54.544530985438534</c:v>
                      </c:pt>
                      <c:pt idx="1753">
                        <c:v>54.574585167626147</c:v>
                      </c:pt>
                      <c:pt idx="1754">
                        <c:v>54.600829664747721</c:v>
                      </c:pt>
                      <c:pt idx="1755">
                        <c:v>54.624534371825263</c:v>
                      </c:pt>
                      <c:pt idx="1756">
                        <c:v>54.650778868946837</c:v>
                      </c:pt>
                      <c:pt idx="1757">
                        <c:v>54.671943785980361</c:v>
                      </c:pt>
                      <c:pt idx="1758">
                        <c:v>54.698188283101935</c:v>
                      </c:pt>
                      <c:pt idx="1759">
                        <c:v>54.70750084659668</c:v>
                      </c:pt>
                      <c:pt idx="1760">
                        <c:v>54.716813410091433</c:v>
                      </c:pt>
                      <c:pt idx="1761">
                        <c:v>54.734591940399589</c:v>
                      </c:pt>
                      <c:pt idx="1762">
                        <c:v>54.760836437521164</c:v>
                      </c:pt>
                      <c:pt idx="1763">
                        <c:v>54.778191669488649</c:v>
                      </c:pt>
                      <c:pt idx="1764">
                        <c:v>54.804436166610223</c:v>
                      </c:pt>
                      <c:pt idx="1765">
                        <c:v>54.830680663731798</c:v>
                      </c:pt>
                      <c:pt idx="1766">
                        <c:v>54.856925160853365</c:v>
                      </c:pt>
                      <c:pt idx="1767">
                        <c:v>55.000423298340671</c:v>
                      </c:pt>
                      <c:pt idx="1768">
                        <c:v>55.030477480528276</c:v>
                      </c:pt>
                      <c:pt idx="1769">
                        <c:v>55.051642397561807</c:v>
                      </c:pt>
                      <c:pt idx="1770">
                        <c:v>55.072384016254659</c:v>
                      </c:pt>
                      <c:pt idx="1771">
                        <c:v>55.102438198442258</c:v>
                      </c:pt>
                      <c:pt idx="1772">
                        <c:v>55.123603115475781</c:v>
                      </c:pt>
                      <c:pt idx="1773">
                        <c:v>55.144768032509319</c:v>
                      </c:pt>
                      <c:pt idx="1774">
                        <c:v>55.165932949542842</c:v>
                      </c:pt>
                      <c:pt idx="1775">
                        <c:v>55.187097866576366</c:v>
                      </c:pt>
                      <c:pt idx="1776">
                        <c:v>55.208262783609882</c:v>
                      </c:pt>
                      <c:pt idx="1777">
                        <c:v>55.22942770064342</c:v>
                      </c:pt>
                      <c:pt idx="1778">
                        <c:v>55.250592617676944</c:v>
                      </c:pt>
                      <c:pt idx="1779">
                        <c:v>55.272180833051131</c:v>
                      </c:pt>
                      <c:pt idx="1780">
                        <c:v>55.415678970538437</c:v>
                      </c:pt>
                      <c:pt idx="1781">
                        <c:v>55.437267185912631</c:v>
                      </c:pt>
                      <c:pt idx="1782">
                        <c:v>55.467321368100244</c:v>
                      </c:pt>
                      <c:pt idx="1783">
                        <c:v>55.488486285133767</c:v>
                      </c:pt>
                      <c:pt idx="1784">
                        <c:v>55.509651202167291</c:v>
                      </c:pt>
                      <c:pt idx="1785">
                        <c:v>55.530816119200807</c:v>
                      </c:pt>
                      <c:pt idx="1786">
                        <c:v>55.548594649508978</c:v>
                      </c:pt>
                      <c:pt idx="1787">
                        <c:v>55.569759566542501</c:v>
                      </c:pt>
                      <c:pt idx="1788">
                        <c:v>55.590924483576018</c:v>
                      </c:pt>
                      <c:pt idx="1789">
                        <c:v>55.612089400609555</c:v>
                      </c:pt>
                      <c:pt idx="1790">
                        <c:v>55.633254317643079</c:v>
                      </c:pt>
                      <c:pt idx="1791">
                        <c:v>55.654419234676602</c:v>
                      </c:pt>
                      <c:pt idx="1792">
                        <c:v>55.671774466644088</c:v>
                      </c:pt>
                      <c:pt idx="1793">
                        <c:v>55.692939383677619</c:v>
                      </c:pt>
                      <c:pt idx="1794">
                        <c:v>55.714104300711142</c:v>
                      </c:pt>
                      <c:pt idx="1795">
                        <c:v>55.731459532678628</c:v>
                      </c:pt>
                      <c:pt idx="1796">
                        <c:v>55.748814764646127</c:v>
                      </c:pt>
                      <c:pt idx="1797">
                        <c:v>55.766169996613613</c:v>
                      </c:pt>
                      <c:pt idx="1798">
                        <c:v>55.787334913647136</c:v>
                      </c:pt>
                      <c:pt idx="1799">
                        <c:v>55.811039620724692</c:v>
                      </c:pt>
                      <c:pt idx="1800">
                        <c:v>55.832204537758216</c:v>
                      </c:pt>
                      <c:pt idx="1801">
                        <c:v>55.85844903487979</c:v>
                      </c:pt>
                      <c:pt idx="1802">
                        <c:v>55.876227565187939</c:v>
                      </c:pt>
                      <c:pt idx="1803">
                        <c:v>55.913901117507613</c:v>
                      </c:pt>
                      <c:pt idx="1804">
                        <c:v>55.93464273620048</c:v>
                      </c:pt>
                      <c:pt idx="1805">
                        <c:v>55.955384354893333</c:v>
                      </c:pt>
                      <c:pt idx="1806">
                        <c:v>55.9816288520149</c:v>
                      </c:pt>
                      <c:pt idx="1807">
                        <c:v>56.002793769048424</c:v>
                      </c:pt>
                      <c:pt idx="1808">
                        <c:v>56.023958686081954</c:v>
                      </c:pt>
                      <c:pt idx="1809">
                        <c:v>56.045123603115478</c:v>
                      </c:pt>
                      <c:pt idx="1810">
                        <c:v>56.066288520149001</c:v>
                      </c:pt>
                      <c:pt idx="1811">
                        <c:v>56.087453437182525</c:v>
                      </c:pt>
                      <c:pt idx="1812">
                        <c:v>56.108618354216055</c:v>
                      </c:pt>
                      <c:pt idx="1813">
                        <c:v>56.129783271249579</c:v>
                      </c:pt>
                      <c:pt idx="1814">
                        <c:v>56.150948188283103</c:v>
                      </c:pt>
                      <c:pt idx="1815">
                        <c:v>56.177192685404677</c:v>
                      </c:pt>
                      <c:pt idx="1816">
                        <c:v>56.198780900778864</c:v>
                      </c:pt>
                      <c:pt idx="1817">
                        <c:v>56.208093464273624</c:v>
                      </c:pt>
                      <c:pt idx="1818">
                        <c:v>56.245767016593298</c:v>
                      </c:pt>
                      <c:pt idx="1819">
                        <c:v>56.266931933626822</c:v>
                      </c:pt>
                      <c:pt idx="1820">
                        <c:v>56.288096850660338</c:v>
                      </c:pt>
                      <c:pt idx="1821">
                        <c:v>56.309261767693876</c:v>
                      </c:pt>
                      <c:pt idx="1822">
                        <c:v>56.330426684727399</c:v>
                      </c:pt>
                      <c:pt idx="1823">
                        <c:v>56.351591601760923</c:v>
                      </c:pt>
                      <c:pt idx="1824">
                        <c:v>56.372756518794439</c:v>
                      </c:pt>
                      <c:pt idx="1825">
                        <c:v>56.393921435827977</c:v>
                      </c:pt>
                      <c:pt idx="1826">
                        <c:v>56.415086352861501</c:v>
                      </c:pt>
                      <c:pt idx="1827">
                        <c:v>56.436251269895024</c:v>
                      </c:pt>
                      <c:pt idx="1828">
                        <c:v>56.45741618692854</c:v>
                      </c:pt>
                      <c:pt idx="1829">
                        <c:v>56.478581103962078</c:v>
                      </c:pt>
                      <c:pt idx="1830">
                        <c:v>56.499746020995602</c:v>
                      </c:pt>
                      <c:pt idx="1831">
                        <c:v>56.537419573315276</c:v>
                      </c:pt>
                      <c:pt idx="1832">
                        <c:v>56.559007788689463</c:v>
                      </c:pt>
                      <c:pt idx="1833">
                        <c:v>56.580172705723001</c:v>
                      </c:pt>
                      <c:pt idx="1834">
                        <c:v>56.610226887910599</c:v>
                      </c:pt>
                      <c:pt idx="1835">
                        <c:v>56.753725025397905</c:v>
                      </c:pt>
                      <c:pt idx="1836">
                        <c:v>56.771080257365391</c:v>
                      </c:pt>
                      <c:pt idx="1837">
                        <c:v>56.797324754486965</c:v>
                      </c:pt>
                      <c:pt idx="1838">
                        <c:v>56.818489671520489</c:v>
                      </c:pt>
                      <c:pt idx="1839">
                        <c:v>56.856163223840163</c:v>
                      </c:pt>
                      <c:pt idx="1840">
                        <c:v>56.879867930917719</c:v>
                      </c:pt>
                      <c:pt idx="1841">
                        <c:v>56.897223162885204</c:v>
                      </c:pt>
                      <c:pt idx="1842">
                        <c:v>56.920927869962746</c:v>
                      </c:pt>
                      <c:pt idx="1843">
                        <c:v>56.942092786996277</c:v>
                      </c:pt>
                      <c:pt idx="1844">
                        <c:v>56.979766339315951</c:v>
                      </c:pt>
                      <c:pt idx="1845">
                        <c:v>56.989078902810697</c:v>
                      </c:pt>
                      <c:pt idx="1846">
                        <c:v>56.998391466305456</c:v>
                      </c:pt>
                      <c:pt idx="1847">
                        <c:v>57.01955638333898</c:v>
                      </c:pt>
                      <c:pt idx="1848">
                        <c:v>57.049610565526585</c:v>
                      </c:pt>
                      <c:pt idx="1849">
                        <c:v>57.087284117846259</c:v>
                      </c:pt>
                      <c:pt idx="1850">
                        <c:v>57.104639349813745</c:v>
                      </c:pt>
                      <c:pt idx="1851">
                        <c:v>57.121994581781244</c:v>
                      </c:pt>
                      <c:pt idx="1852">
                        <c:v>57.13934981374873</c:v>
                      </c:pt>
                      <c:pt idx="1853">
                        <c:v>57.156705045716215</c:v>
                      </c:pt>
                      <c:pt idx="1854">
                        <c:v>57.174060277683715</c:v>
                      </c:pt>
                      <c:pt idx="1855">
                        <c:v>57.1914155096512</c:v>
                      </c:pt>
                      <c:pt idx="1856">
                        <c:v>57.2087707416187</c:v>
                      </c:pt>
                      <c:pt idx="1857">
                        <c:v>57.226125973586186</c:v>
                      </c:pt>
                      <c:pt idx="1858">
                        <c:v>57.243481205553671</c:v>
                      </c:pt>
                      <c:pt idx="1859">
                        <c:v>57.265069420927873</c:v>
                      </c:pt>
                      <c:pt idx="1860">
                        <c:v>57.28665763630206</c:v>
                      </c:pt>
                      <c:pt idx="1861">
                        <c:v>57.30739925499492</c:v>
                      </c:pt>
                      <c:pt idx="1862">
                        <c:v>57.333643752116494</c:v>
                      </c:pt>
                      <c:pt idx="1863">
                        <c:v>57.371317304436161</c:v>
                      </c:pt>
                      <c:pt idx="1864">
                        <c:v>57.397561801557742</c:v>
                      </c:pt>
                      <c:pt idx="1865">
                        <c:v>57.541059939045034</c:v>
                      </c:pt>
                      <c:pt idx="1866">
                        <c:v>57.562648154419236</c:v>
                      </c:pt>
                      <c:pt idx="1867">
                        <c:v>57.58423636979343</c:v>
                      </c:pt>
                      <c:pt idx="1868">
                        <c:v>57.604977988486283</c:v>
                      </c:pt>
                      <c:pt idx="1869">
                        <c:v>57.626566203860484</c:v>
                      </c:pt>
                      <c:pt idx="1870">
                        <c:v>57.652810700982052</c:v>
                      </c:pt>
                      <c:pt idx="1871">
                        <c:v>57.670165932949544</c:v>
                      </c:pt>
                      <c:pt idx="1872">
                        <c:v>57.693870640027086</c:v>
                      </c:pt>
                      <c:pt idx="1873">
                        <c:v>57.837368777514399</c:v>
                      </c:pt>
                      <c:pt idx="1874">
                        <c:v>57.863613274635959</c:v>
                      </c:pt>
                      <c:pt idx="1875">
                        <c:v>57.887317981713515</c:v>
                      </c:pt>
                      <c:pt idx="1876">
                        <c:v>57.908906197087703</c:v>
                      </c:pt>
                      <c:pt idx="1877">
                        <c:v>57.930494412461911</c:v>
                      </c:pt>
                      <c:pt idx="1878">
                        <c:v>57.939806975956657</c:v>
                      </c:pt>
                      <c:pt idx="1879">
                        <c:v>57.963511683034206</c:v>
                      </c:pt>
                      <c:pt idx="1880">
                        <c:v>57.987216390111755</c:v>
                      </c:pt>
                      <c:pt idx="1881">
                        <c:v>58.008381307145271</c:v>
                      </c:pt>
                      <c:pt idx="1882">
                        <c:v>58.029546224178794</c:v>
                      </c:pt>
                      <c:pt idx="1883">
                        <c:v>58.051134439552996</c:v>
                      </c:pt>
                      <c:pt idx="1884">
                        <c:v>58.074839146630538</c:v>
                      </c:pt>
                      <c:pt idx="1885">
                        <c:v>58.096427362004746</c:v>
                      </c:pt>
                      <c:pt idx="1886">
                        <c:v>58.114205892312896</c:v>
                      </c:pt>
                      <c:pt idx="1887">
                        <c:v>58.135794107687097</c:v>
                      </c:pt>
                      <c:pt idx="1888">
                        <c:v>58.157382323061292</c:v>
                      </c:pt>
                      <c:pt idx="1889">
                        <c:v>58.195055875380966</c:v>
                      </c:pt>
                      <c:pt idx="1890">
                        <c:v>58.204368438875719</c:v>
                      </c:pt>
                      <c:pt idx="1891">
                        <c:v>58.225533355909242</c:v>
                      </c:pt>
                      <c:pt idx="1892">
                        <c:v>58.249238062986798</c:v>
                      </c:pt>
                      <c:pt idx="1893">
                        <c:v>58.267016593294954</c:v>
                      </c:pt>
                      <c:pt idx="1894">
                        <c:v>58.288181510328485</c:v>
                      </c:pt>
                      <c:pt idx="1895">
                        <c:v>58.305960040636641</c:v>
                      </c:pt>
                      <c:pt idx="1896">
                        <c:v>58.32966474771419</c:v>
                      </c:pt>
                      <c:pt idx="1897">
                        <c:v>58.351252963088385</c:v>
                      </c:pt>
                      <c:pt idx="1898">
                        <c:v>58.360565526583144</c:v>
                      </c:pt>
                      <c:pt idx="1899">
                        <c:v>58.384270233660686</c:v>
                      </c:pt>
                      <c:pt idx="1900">
                        <c:v>58.405011852353539</c:v>
                      </c:pt>
                      <c:pt idx="1901">
                        <c:v>58.425753471046391</c:v>
                      </c:pt>
                      <c:pt idx="1902">
                        <c:v>58.447341686420586</c:v>
                      </c:pt>
                      <c:pt idx="1903">
                        <c:v>58.468929901794787</c:v>
                      </c:pt>
                      <c:pt idx="1904">
                        <c:v>58.490518117168975</c:v>
                      </c:pt>
                      <c:pt idx="1905">
                        <c:v>58.516762614290549</c:v>
                      </c:pt>
                      <c:pt idx="1906">
                        <c:v>58.543007111412123</c:v>
                      </c:pt>
                      <c:pt idx="1907">
                        <c:v>58.569251608533691</c:v>
                      </c:pt>
                      <c:pt idx="1908">
                        <c:v>58.57856417202845</c:v>
                      </c:pt>
                      <c:pt idx="1909">
                        <c:v>58.602268879105992</c:v>
                      </c:pt>
                      <c:pt idx="1910">
                        <c:v>58.623857094480194</c:v>
                      </c:pt>
                      <c:pt idx="1911">
                        <c:v>58.650101591601754</c:v>
                      </c:pt>
                      <c:pt idx="1912">
                        <c:v>58.687775143921442</c:v>
                      </c:pt>
                      <c:pt idx="1913">
                        <c:v>58.705130375888928</c:v>
                      </c:pt>
                      <c:pt idx="1914">
                        <c:v>58.726718591263129</c:v>
                      </c:pt>
                      <c:pt idx="1915">
                        <c:v>58.748306806637316</c:v>
                      </c:pt>
                      <c:pt idx="1916">
                        <c:v>58.785980358956991</c:v>
                      </c:pt>
                      <c:pt idx="1917">
                        <c:v>58.816034541144603</c:v>
                      </c:pt>
                      <c:pt idx="1918">
                        <c:v>58.959532678631902</c:v>
                      </c:pt>
                      <c:pt idx="1919">
                        <c:v>59.103030816119194</c:v>
                      </c:pt>
                      <c:pt idx="1920">
                        <c:v>59.124195733152732</c:v>
                      </c:pt>
                      <c:pt idx="1921">
                        <c:v>59.145360650186248</c:v>
                      </c:pt>
                      <c:pt idx="1922">
                        <c:v>59.166525567219772</c:v>
                      </c:pt>
                      <c:pt idx="1923">
                        <c:v>59.187690484253295</c:v>
                      </c:pt>
                      <c:pt idx="1924">
                        <c:v>59.208855401286833</c:v>
                      </c:pt>
                      <c:pt idx="1925">
                        <c:v>59.230020318320356</c:v>
                      </c:pt>
                      <c:pt idx="1926">
                        <c:v>59.251185235353873</c:v>
                      </c:pt>
                      <c:pt idx="1927">
                        <c:v>59.268540467321372</c:v>
                      </c:pt>
                      <c:pt idx="1928">
                        <c:v>59.412038604808671</c:v>
                      </c:pt>
                      <c:pt idx="1929">
                        <c:v>59.429393836776157</c:v>
                      </c:pt>
                      <c:pt idx="1930">
                        <c:v>59.446749068743657</c:v>
                      </c:pt>
                      <c:pt idx="1931">
                        <c:v>59.464104300711142</c:v>
                      </c:pt>
                      <c:pt idx="1932">
                        <c:v>59.481459532678628</c:v>
                      </c:pt>
                      <c:pt idx="1933">
                        <c:v>59.498814764646127</c:v>
                      </c:pt>
                      <c:pt idx="1934">
                        <c:v>59.525059261767701</c:v>
                      </c:pt>
                      <c:pt idx="1935">
                        <c:v>59.551303758889262</c:v>
                      </c:pt>
                      <c:pt idx="1936">
                        <c:v>59.568658990856761</c:v>
                      </c:pt>
                      <c:pt idx="1937">
                        <c:v>59.586014222824247</c:v>
                      </c:pt>
                      <c:pt idx="1938">
                        <c:v>59.603369454791732</c:v>
                      </c:pt>
                      <c:pt idx="1939">
                        <c:v>59.620724686759232</c:v>
                      </c:pt>
                      <c:pt idx="1940">
                        <c:v>59.638079918726717</c:v>
                      </c:pt>
                      <c:pt idx="1941">
                        <c:v>59.655858449034881</c:v>
                      </c:pt>
                      <c:pt idx="1942">
                        <c:v>59.665171012529626</c:v>
                      </c:pt>
                      <c:pt idx="1943">
                        <c:v>59.682526244497126</c:v>
                      </c:pt>
                      <c:pt idx="1944">
                        <c:v>59.708770741618686</c:v>
                      </c:pt>
                      <c:pt idx="1945">
                        <c:v>59.738824923806298</c:v>
                      </c:pt>
                      <c:pt idx="1946">
                        <c:v>59.759989840839822</c:v>
                      </c:pt>
                      <c:pt idx="1947">
                        <c:v>59.777345072807321</c:v>
                      </c:pt>
                      <c:pt idx="1948">
                        <c:v>59.794700304774807</c:v>
                      </c:pt>
                      <c:pt idx="1949">
                        <c:v>59.812055536742292</c:v>
                      </c:pt>
                      <c:pt idx="1950">
                        <c:v>59.835760243819848</c:v>
                      </c:pt>
                      <c:pt idx="1951">
                        <c:v>59.862004740941408</c:v>
                      </c:pt>
                      <c:pt idx="1952">
                        <c:v>59.88359295631561</c:v>
                      </c:pt>
                      <c:pt idx="1953">
                        <c:v>59.909837453437184</c:v>
                      </c:pt>
                      <c:pt idx="1954">
                        <c:v>59.927192685404677</c:v>
                      </c:pt>
                      <c:pt idx="1955">
                        <c:v>59.957246867592282</c:v>
                      </c:pt>
                      <c:pt idx="1956">
                        <c:v>59.978411784625806</c:v>
                      </c:pt>
                      <c:pt idx="1957">
                        <c:v>59.999576701659329</c:v>
                      </c:pt>
                      <c:pt idx="1958">
                        <c:v>60.020318320352182</c:v>
                      </c:pt>
                      <c:pt idx="1959">
                        <c:v>60.041059939045041</c:v>
                      </c:pt>
                      <c:pt idx="1960">
                        <c:v>60.184558076532333</c:v>
                      </c:pt>
                      <c:pt idx="1961">
                        <c:v>60.210802573653908</c:v>
                      </c:pt>
                      <c:pt idx="1962">
                        <c:v>60.220115137148667</c:v>
                      </c:pt>
                      <c:pt idx="1963">
                        <c:v>60.363613274635966</c:v>
                      </c:pt>
                      <c:pt idx="1964">
                        <c:v>60.507111412123258</c:v>
                      </c:pt>
                      <c:pt idx="1965">
                        <c:v>60.527853030816118</c:v>
                      </c:pt>
                      <c:pt idx="1966">
                        <c:v>60.548594649508971</c:v>
                      </c:pt>
                      <c:pt idx="1967">
                        <c:v>60.557907213003723</c:v>
                      </c:pt>
                      <c:pt idx="1968">
                        <c:v>60.595580765323398</c:v>
                      </c:pt>
                      <c:pt idx="1969">
                        <c:v>60.619285472400954</c:v>
                      </c:pt>
                      <c:pt idx="1970">
                        <c:v>60.640027091093806</c:v>
                      </c:pt>
                      <c:pt idx="1971">
                        <c:v>60.67770064341348</c:v>
                      </c:pt>
                      <c:pt idx="1972">
                        <c:v>60.703945140535055</c:v>
                      </c:pt>
                      <c:pt idx="1973">
                        <c:v>60.721723670843211</c:v>
                      </c:pt>
                      <c:pt idx="1974">
                        <c:v>60.74542837792076</c:v>
                      </c:pt>
                      <c:pt idx="1975">
                        <c:v>60.769133084998309</c:v>
                      </c:pt>
                      <c:pt idx="1976">
                        <c:v>60.795377582119883</c:v>
                      </c:pt>
                      <c:pt idx="1977">
                        <c:v>60.938875719607175</c:v>
                      </c:pt>
                      <c:pt idx="1978">
                        <c:v>60.960040636640699</c:v>
                      </c:pt>
                      <c:pt idx="1979">
                        <c:v>60.990094818828311</c:v>
                      </c:pt>
                      <c:pt idx="1980">
                        <c:v>61.011259735861834</c:v>
                      </c:pt>
                      <c:pt idx="1981">
                        <c:v>61.028614967829334</c:v>
                      </c:pt>
                      <c:pt idx="1982">
                        <c:v>61.052319674906876</c:v>
                      </c:pt>
                      <c:pt idx="1983">
                        <c:v>61.195817812394168</c:v>
                      </c:pt>
                      <c:pt idx="1984">
                        <c:v>61.205130375888928</c:v>
                      </c:pt>
                      <c:pt idx="1985">
                        <c:v>61.228835082966469</c:v>
                      </c:pt>
                      <c:pt idx="1986">
                        <c:v>61.250423298340671</c:v>
                      </c:pt>
                      <c:pt idx="1987">
                        <c:v>61.272011513714865</c:v>
                      </c:pt>
                      <c:pt idx="1988">
                        <c:v>61.293599729089067</c:v>
                      </c:pt>
                      <c:pt idx="1989">
                        <c:v>61.315187944463254</c:v>
                      </c:pt>
                      <c:pt idx="1990">
                        <c:v>61.336776159837456</c:v>
                      </c:pt>
                      <c:pt idx="1991">
                        <c:v>61.35836437521165</c:v>
                      </c:pt>
                      <c:pt idx="1992">
                        <c:v>61.379952590585837</c:v>
                      </c:pt>
                      <c:pt idx="1993">
                        <c:v>61.401540805960039</c:v>
                      </c:pt>
                      <c:pt idx="1994">
                        <c:v>61.423129021334233</c:v>
                      </c:pt>
                      <c:pt idx="1995">
                        <c:v>61.432441584828993</c:v>
                      </c:pt>
                      <c:pt idx="1996">
                        <c:v>61.45360650186251</c:v>
                      </c:pt>
                      <c:pt idx="1997">
                        <c:v>61.474771418896033</c:v>
                      </c:pt>
                      <c:pt idx="1998">
                        <c:v>61.512444971215707</c:v>
                      </c:pt>
                      <c:pt idx="1999">
                        <c:v>61.521757534710467</c:v>
                      </c:pt>
                      <c:pt idx="2000">
                        <c:v>61.545462241788009</c:v>
                      </c:pt>
                      <c:pt idx="2001">
                        <c:v>61.566203860480861</c:v>
                      </c:pt>
                      <c:pt idx="2002">
                        <c:v>61.583982390789025</c:v>
                      </c:pt>
                      <c:pt idx="2003">
                        <c:v>61.605570606163226</c:v>
                      </c:pt>
                      <c:pt idx="2004">
                        <c:v>61.635624788350832</c:v>
                      </c:pt>
                      <c:pt idx="2005">
                        <c:v>61.659329495428381</c:v>
                      </c:pt>
                      <c:pt idx="2006">
                        <c:v>61.697003047748055</c:v>
                      </c:pt>
                      <c:pt idx="2007">
                        <c:v>61.717744666440908</c:v>
                      </c:pt>
                      <c:pt idx="2008">
                        <c:v>61.739332881815102</c:v>
                      </c:pt>
                      <c:pt idx="2009">
                        <c:v>61.760921097189303</c:v>
                      </c:pt>
                      <c:pt idx="2010">
                        <c:v>61.782509312563491</c:v>
                      </c:pt>
                      <c:pt idx="2011">
                        <c:v>61.804097527937699</c:v>
                      </c:pt>
                      <c:pt idx="2012">
                        <c:v>61.825685743311887</c:v>
                      </c:pt>
                      <c:pt idx="2013">
                        <c:v>61.855739925499485</c:v>
                      </c:pt>
                      <c:pt idx="2014">
                        <c:v>61.879444632577041</c:v>
                      </c:pt>
                      <c:pt idx="2015">
                        <c:v>62.02294277006434</c:v>
                      </c:pt>
                      <c:pt idx="2016">
                        <c:v>62.049187267185914</c:v>
                      </c:pt>
                      <c:pt idx="2017">
                        <c:v>62.0665424991534</c:v>
                      </c:pt>
                      <c:pt idx="2018">
                        <c:v>62.083897731120899</c:v>
                      </c:pt>
                      <c:pt idx="2019">
                        <c:v>62.101252963088385</c:v>
                      </c:pt>
                      <c:pt idx="2020">
                        <c:v>62.118608195055877</c:v>
                      </c:pt>
                      <c:pt idx="2021">
                        <c:v>62.13596342702337</c:v>
                      </c:pt>
                      <c:pt idx="2022">
                        <c:v>62.156705045716222</c:v>
                      </c:pt>
                      <c:pt idx="2023">
                        <c:v>62.180409752793764</c:v>
                      </c:pt>
                      <c:pt idx="2024">
                        <c:v>62.20411445987132</c:v>
                      </c:pt>
                      <c:pt idx="2025">
                        <c:v>62.225279376904844</c:v>
                      </c:pt>
                      <c:pt idx="2026">
                        <c:v>62.248984083982393</c:v>
                      </c:pt>
                      <c:pt idx="2027">
                        <c:v>62.272688791059934</c:v>
                      </c:pt>
                      <c:pt idx="2028">
                        <c:v>62.282001354554694</c:v>
                      </c:pt>
                      <c:pt idx="2029">
                        <c:v>62.425499492041993</c:v>
                      </c:pt>
                      <c:pt idx="2030">
                        <c:v>62.434812055536739</c:v>
                      </c:pt>
                      <c:pt idx="2031">
                        <c:v>62.47248560785642</c:v>
                      </c:pt>
                      <c:pt idx="2032">
                        <c:v>62.481798171351166</c:v>
                      </c:pt>
                      <c:pt idx="2033">
                        <c:v>62.50804266847274</c:v>
                      </c:pt>
                      <c:pt idx="2034">
                        <c:v>62.531747375550282</c:v>
                      </c:pt>
                      <c:pt idx="2035">
                        <c:v>62.557991872671856</c:v>
                      </c:pt>
                      <c:pt idx="2036">
                        <c:v>62.57958008804605</c:v>
                      </c:pt>
                      <c:pt idx="2037">
                        <c:v>62.609634270233663</c:v>
                      </c:pt>
                      <c:pt idx="2038">
                        <c:v>62.618946833728415</c:v>
                      </c:pt>
                      <c:pt idx="2039">
                        <c:v>62.64053504910261</c:v>
                      </c:pt>
                      <c:pt idx="2040">
                        <c:v>62.662123264476797</c:v>
                      </c:pt>
                      <c:pt idx="2041">
                        <c:v>62.683711479850999</c:v>
                      </c:pt>
                      <c:pt idx="2042">
                        <c:v>62.705299695225193</c:v>
                      </c:pt>
                      <c:pt idx="2043">
                        <c:v>62.726887910599395</c:v>
                      </c:pt>
                      <c:pt idx="2044">
                        <c:v>62.73620047409414</c:v>
                      </c:pt>
                      <c:pt idx="2045">
                        <c:v>62.759905181171696</c:v>
                      </c:pt>
                      <c:pt idx="2046">
                        <c:v>62.78107009820522</c:v>
                      </c:pt>
                      <c:pt idx="2047">
                        <c:v>62.802235015238736</c:v>
                      </c:pt>
                      <c:pt idx="2048">
                        <c:v>62.823823230612938</c:v>
                      </c:pt>
                      <c:pt idx="2049">
                        <c:v>62.845411445987132</c:v>
                      </c:pt>
                      <c:pt idx="2050">
                        <c:v>62.866999661361319</c:v>
                      </c:pt>
                      <c:pt idx="2051">
                        <c:v>62.888587876735528</c:v>
                      </c:pt>
                      <c:pt idx="2052">
                        <c:v>62.910176092109715</c:v>
                      </c:pt>
                      <c:pt idx="2053">
                        <c:v>62.931764307483917</c:v>
                      </c:pt>
                      <c:pt idx="2054">
                        <c:v>62.953352522858111</c:v>
                      </c:pt>
                      <c:pt idx="2055">
                        <c:v>62.974940738232313</c:v>
                      </c:pt>
                      <c:pt idx="2056">
                        <c:v>62.9965289536065</c:v>
                      </c:pt>
                      <c:pt idx="2057">
                        <c:v>63.018117168980702</c:v>
                      </c:pt>
                      <c:pt idx="2058">
                        <c:v>63.039705384354896</c:v>
                      </c:pt>
                      <c:pt idx="2059">
                        <c:v>63.061293599729083</c:v>
                      </c:pt>
                      <c:pt idx="2060">
                        <c:v>63.082881815103285</c:v>
                      </c:pt>
                      <c:pt idx="2061">
                        <c:v>63.104470030477479</c:v>
                      </c:pt>
                      <c:pt idx="2062">
                        <c:v>63.126058245851681</c:v>
                      </c:pt>
                      <c:pt idx="2063">
                        <c:v>63.147223162885204</c:v>
                      </c:pt>
                      <c:pt idx="2064">
                        <c:v>63.184896715204871</c:v>
                      </c:pt>
                      <c:pt idx="2065">
                        <c:v>63.20648493057908</c:v>
                      </c:pt>
                      <c:pt idx="2066">
                        <c:v>63.228073145953267</c:v>
                      </c:pt>
                      <c:pt idx="2067">
                        <c:v>63.25812732814088</c:v>
                      </c:pt>
                      <c:pt idx="2068">
                        <c:v>63.279292245174403</c:v>
                      </c:pt>
                      <c:pt idx="2069">
                        <c:v>63.300457162207927</c:v>
                      </c:pt>
                      <c:pt idx="2070">
                        <c:v>63.338130714527594</c:v>
                      </c:pt>
                      <c:pt idx="2071">
                        <c:v>63.358872333220454</c:v>
                      </c:pt>
                      <c:pt idx="2072">
                        <c:v>63.385116830342028</c:v>
                      </c:pt>
                      <c:pt idx="2073">
                        <c:v>63.406705045716215</c:v>
                      </c:pt>
                      <c:pt idx="2074">
                        <c:v>63.550203183203521</c:v>
                      </c:pt>
                      <c:pt idx="2075">
                        <c:v>63.587876735523196</c:v>
                      </c:pt>
                      <c:pt idx="2076">
                        <c:v>63.608618354216048</c:v>
                      </c:pt>
                      <c:pt idx="2077">
                        <c:v>63.629783271249572</c:v>
                      </c:pt>
                      <c:pt idx="2078">
                        <c:v>63.656027768371146</c:v>
                      </c:pt>
                      <c:pt idx="2079">
                        <c:v>63.673383000338632</c:v>
                      </c:pt>
                      <c:pt idx="2080">
                        <c:v>63.699627497460213</c:v>
                      </c:pt>
                      <c:pt idx="2081">
                        <c:v>63.725871994581787</c:v>
                      </c:pt>
                      <c:pt idx="2082">
                        <c:v>63.752116491703347</c:v>
                      </c:pt>
                      <c:pt idx="2083">
                        <c:v>63.778360988824922</c:v>
                      </c:pt>
                      <c:pt idx="2084">
                        <c:v>63.802065695902478</c:v>
                      </c:pt>
                      <c:pt idx="2085">
                        <c:v>63.825770402980019</c:v>
                      </c:pt>
                      <c:pt idx="2086">
                        <c:v>63.843125634947505</c:v>
                      </c:pt>
                      <c:pt idx="2087">
                        <c:v>63.864713850321706</c:v>
                      </c:pt>
                      <c:pt idx="2088">
                        <c:v>63.890958347443281</c:v>
                      </c:pt>
                      <c:pt idx="2089">
                        <c:v>63.91466305452083</c:v>
                      </c:pt>
                      <c:pt idx="2090">
                        <c:v>63.932018286488315</c:v>
                      </c:pt>
                      <c:pt idx="2091">
                        <c:v>63.953183203521846</c:v>
                      </c:pt>
                      <c:pt idx="2092">
                        <c:v>63.970538435489331</c:v>
                      </c:pt>
                      <c:pt idx="2093">
                        <c:v>63.987893667456817</c:v>
                      </c:pt>
                      <c:pt idx="2094">
                        <c:v>64.005248899424316</c:v>
                      </c:pt>
                      <c:pt idx="2095">
                        <c:v>64.022604131391802</c:v>
                      </c:pt>
                      <c:pt idx="2096">
                        <c:v>64.039959363359301</c:v>
                      </c:pt>
                      <c:pt idx="2097">
                        <c:v>64.057314595326787</c:v>
                      </c:pt>
                      <c:pt idx="2098">
                        <c:v>64.074669827294272</c:v>
                      </c:pt>
                      <c:pt idx="2099">
                        <c:v>64.092025059261772</c:v>
                      </c:pt>
                      <c:pt idx="2100">
                        <c:v>64.109380291229257</c:v>
                      </c:pt>
                      <c:pt idx="2101">
                        <c:v>64.126735523196757</c:v>
                      </c:pt>
                      <c:pt idx="2102">
                        <c:v>64.144090755164243</c:v>
                      </c:pt>
                      <c:pt idx="2103">
                        <c:v>64.161445987131728</c:v>
                      </c:pt>
                      <c:pt idx="2104">
                        <c:v>64.182610904165259</c:v>
                      </c:pt>
                      <c:pt idx="2105">
                        <c:v>64.203775821198789</c:v>
                      </c:pt>
                      <c:pt idx="2106">
                        <c:v>64.221131053166275</c:v>
                      </c:pt>
                      <c:pt idx="2107">
                        <c:v>64.23848628513376</c:v>
                      </c:pt>
                      <c:pt idx="2108">
                        <c:v>64.25584151710126</c:v>
                      </c:pt>
                      <c:pt idx="2109">
                        <c:v>64.277006434134776</c:v>
                      </c:pt>
                      <c:pt idx="2110">
                        <c:v>64.30282763291568</c:v>
                      </c:pt>
                      <c:pt idx="2111">
                        <c:v>64.326532339993221</c:v>
                      </c:pt>
                      <c:pt idx="2112">
                        <c:v>64.470030477480535</c:v>
                      </c:pt>
                      <c:pt idx="2113">
                        <c:v>64.491195394514051</c:v>
                      </c:pt>
                      <c:pt idx="2114">
                        <c:v>64.528868946833725</c:v>
                      </c:pt>
                      <c:pt idx="2115">
                        <c:v>64.5665424991534</c:v>
                      </c:pt>
                      <c:pt idx="2116">
                        <c:v>64.710040636640713</c:v>
                      </c:pt>
                      <c:pt idx="2117">
                        <c:v>64.727819166948862</c:v>
                      </c:pt>
                      <c:pt idx="2118">
                        <c:v>64.748984083982393</c:v>
                      </c:pt>
                      <c:pt idx="2119">
                        <c:v>64.770149001015923</c:v>
                      </c:pt>
                      <c:pt idx="2120">
                        <c:v>64.793853708093465</c:v>
                      </c:pt>
                      <c:pt idx="2121">
                        <c:v>64.814595326786318</c:v>
                      </c:pt>
                      <c:pt idx="2122">
                        <c:v>64.835760243819834</c:v>
                      </c:pt>
                      <c:pt idx="2123">
                        <c:v>64.979258381307147</c:v>
                      </c:pt>
                      <c:pt idx="2124">
                        <c:v>64.988570944801893</c:v>
                      </c:pt>
                      <c:pt idx="2125">
                        <c:v>65.132069082289206</c:v>
                      </c:pt>
                      <c:pt idx="2126">
                        <c:v>65.153657297663386</c:v>
                      </c:pt>
                      <c:pt idx="2127">
                        <c:v>65.174822214696917</c:v>
                      </c:pt>
                      <c:pt idx="2128">
                        <c:v>65.204876396884529</c:v>
                      </c:pt>
                      <c:pt idx="2129">
                        <c:v>65.222654927192679</c:v>
                      </c:pt>
                      <c:pt idx="2130">
                        <c:v>65.243396545885531</c:v>
                      </c:pt>
                      <c:pt idx="2131">
                        <c:v>65.269641043007113</c:v>
                      </c:pt>
                      <c:pt idx="2132">
                        <c:v>65.278953606501872</c:v>
                      </c:pt>
                      <c:pt idx="2133">
                        <c:v>65.305198103623425</c:v>
                      </c:pt>
                      <c:pt idx="2134">
                        <c:v>65.331442600745007</c:v>
                      </c:pt>
                      <c:pt idx="2135">
                        <c:v>65.357687097866574</c:v>
                      </c:pt>
                      <c:pt idx="2136">
                        <c:v>65.395360650186248</c:v>
                      </c:pt>
                      <c:pt idx="2137">
                        <c:v>65.416948865560443</c:v>
                      </c:pt>
                      <c:pt idx="2138">
                        <c:v>65.560447003047756</c:v>
                      </c:pt>
                      <c:pt idx="2139">
                        <c:v>65.703945140535041</c:v>
                      </c:pt>
                      <c:pt idx="2140">
                        <c:v>65.724686759227907</c:v>
                      </c:pt>
                      <c:pt idx="2141">
                        <c:v>65.733999322722653</c:v>
                      </c:pt>
                      <c:pt idx="2142">
                        <c:v>65.76024381984422</c:v>
                      </c:pt>
                      <c:pt idx="2143">
                        <c:v>65.797917372163909</c:v>
                      </c:pt>
                      <c:pt idx="2144">
                        <c:v>65.807229935658654</c:v>
                      </c:pt>
                      <c:pt idx="2145">
                        <c:v>65.816542499153414</c:v>
                      </c:pt>
                      <c:pt idx="2146">
                        <c:v>65.825855062648159</c:v>
                      </c:pt>
                      <c:pt idx="2147">
                        <c:v>65.855909244835757</c:v>
                      </c:pt>
                      <c:pt idx="2148">
                        <c:v>65.893582797155432</c:v>
                      </c:pt>
                      <c:pt idx="2149">
                        <c:v>65.902895360650177</c:v>
                      </c:pt>
                      <c:pt idx="2150">
                        <c:v>65.929139857771759</c:v>
                      </c:pt>
                      <c:pt idx="2151">
                        <c:v>65.952844564849315</c:v>
                      </c:pt>
                      <c:pt idx="2152">
                        <c:v>65.976549271926856</c:v>
                      </c:pt>
                      <c:pt idx="2153">
                        <c:v>66.000253979004398</c:v>
                      </c:pt>
                      <c:pt idx="2154">
                        <c:v>66.030308161192011</c:v>
                      </c:pt>
                      <c:pt idx="2155">
                        <c:v>66.17380629867931</c:v>
                      </c:pt>
                      <c:pt idx="2156">
                        <c:v>66.194547917372162</c:v>
                      </c:pt>
                      <c:pt idx="2157">
                        <c:v>66.220792414493729</c:v>
                      </c:pt>
                      <c:pt idx="2158">
                        <c:v>66.258465966813404</c:v>
                      </c:pt>
                      <c:pt idx="2159">
                        <c:v>66.267778530308163</c:v>
                      </c:pt>
                      <c:pt idx="2160">
                        <c:v>66.277091093802909</c:v>
                      </c:pt>
                      <c:pt idx="2161">
                        <c:v>66.420589231290222</c:v>
                      </c:pt>
                      <c:pt idx="2162">
                        <c:v>66.446833728411775</c:v>
                      </c:pt>
                      <c:pt idx="2163">
                        <c:v>66.473078225533357</c:v>
                      </c:pt>
                      <c:pt idx="2164">
                        <c:v>66.503132407720969</c:v>
                      </c:pt>
                      <c:pt idx="2165">
                        <c:v>66.524720623095163</c:v>
                      </c:pt>
                      <c:pt idx="2166">
                        <c:v>66.668218760582448</c:v>
                      </c:pt>
                      <c:pt idx="2167">
                        <c:v>66.811716898069761</c:v>
                      </c:pt>
                      <c:pt idx="2168">
                        <c:v>66.832458516762614</c:v>
                      </c:pt>
                      <c:pt idx="2169">
                        <c:v>66.858703013884195</c:v>
                      </c:pt>
                      <c:pt idx="2170">
                        <c:v>66.884947511005748</c:v>
                      </c:pt>
                      <c:pt idx="2171">
                        <c:v>66.894260074500508</c:v>
                      </c:pt>
                      <c:pt idx="2172">
                        <c:v>66.91796478157805</c:v>
                      </c:pt>
                      <c:pt idx="2173">
                        <c:v>66.92727734507281</c:v>
                      </c:pt>
                      <c:pt idx="2174">
                        <c:v>66.948018963765662</c:v>
                      </c:pt>
                      <c:pt idx="2175">
                        <c:v>66.969607179139857</c:v>
                      </c:pt>
                      <c:pt idx="2176">
                        <c:v>66.999661361327469</c:v>
                      </c:pt>
                      <c:pt idx="2177">
                        <c:v>67.023366068405011</c:v>
                      </c:pt>
                      <c:pt idx="2178">
                        <c:v>67.044954283779219</c:v>
                      </c:pt>
                      <c:pt idx="2179">
                        <c:v>67.054266847273965</c:v>
                      </c:pt>
                      <c:pt idx="2180">
                        <c:v>67.075855062648159</c:v>
                      </c:pt>
                      <c:pt idx="2181">
                        <c:v>67.096596681341012</c:v>
                      </c:pt>
                      <c:pt idx="2182">
                        <c:v>67.134270233660686</c:v>
                      </c:pt>
                      <c:pt idx="2183">
                        <c:v>67.164324415848284</c:v>
                      </c:pt>
                      <c:pt idx="2184">
                        <c:v>67.185489332881815</c:v>
                      </c:pt>
                      <c:pt idx="2185">
                        <c:v>67.206230951574668</c:v>
                      </c:pt>
                      <c:pt idx="2186">
                        <c:v>67.232052150355571</c:v>
                      </c:pt>
                      <c:pt idx="2187">
                        <c:v>67.253640365729765</c:v>
                      </c:pt>
                      <c:pt idx="2188">
                        <c:v>67.397138503217064</c:v>
                      </c:pt>
                      <c:pt idx="2189">
                        <c:v>67.418726718591259</c:v>
                      </c:pt>
                      <c:pt idx="2190">
                        <c:v>67.44497121571284</c:v>
                      </c:pt>
                      <c:pt idx="2191">
                        <c:v>67.466136132746357</c:v>
                      </c:pt>
                      <c:pt idx="2192">
                        <c:v>67.492380629867938</c:v>
                      </c:pt>
                      <c:pt idx="2193">
                        <c:v>67.51608533694548</c:v>
                      </c:pt>
                      <c:pt idx="2194">
                        <c:v>67.659583474432779</c:v>
                      </c:pt>
                      <c:pt idx="2195">
                        <c:v>67.676938706400264</c:v>
                      </c:pt>
                      <c:pt idx="2196">
                        <c:v>67.70064341347782</c:v>
                      </c:pt>
                      <c:pt idx="2197">
                        <c:v>67.721808330511351</c:v>
                      </c:pt>
                      <c:pt idx="2198">
                        <c:v>67.745513037588893</c:v>
                      </c:pt>
                      <c:pt idx="2199">
                        <c:v>67.763291567897056</c:v>
                      </c:pt>
                      <c:pt idx="2200">
                        <c:v>67.793345750084654</c:v>
                      </c:pt>
                      <c:pt idx="2201">
                        <c:v>67.81705045716221</c:v>
                      </c:pt>
                      <c:pt idx="2202">
                        <c:v>67.834405689129696</c:v>
                      </c:pt>
                      <c:pt idx="2203">
                        <c:v>67.977903826617009</c:v>
                      </c:pt>
                      <c:pt idx="2204">
                        <c:v>68.015577378936669</c:v>
                      </c:pt>
                      <c:pt idx="2205">
                        <c:v>68.053250931256343</c:v>
                      </c:pt>
                      <c:pt idx="2206">
                        <c:v>68.073992549949196</c:v>
                      </c:pt>
                      <c:pt idx="2207">
                        <c:v>68.094734168642063</c:v>
                      </c:pt>
                      <c:pt idx="2208">
                        <c:v>68.120555367422966</c:v>
                      </c:pt>
                      <c:pt idx="2209">
                        <c:v>68.129867930917712</c:v>
                      </c:pt>
                      <c:pt idx="2210">
                        <c:v>68.147646461225875</c:v>
                      </c:pt>
                      <c:pt idx="2211">
                        <c:v>68.156959024720621</c:v>
                      </c:pt>
                      <c:pt idx="2212">
                        <c:v>68.300457162207934</c:v>
                      </c:pt>
                      <c:pt idx="2213">
                        <c:v>68.338130714527594</c:v>
                      </c:pt>
                      <c:pt idx="2214">
                        <c:v>68.358872333220461</c:v>
                      </c:pt>
                      <c:pt idx="2215">
                        <c:v>68.502370470707746</c:v>
                      </c:pt>
                      <c:pt idx="2216">
                        <c:v>68.519725702675245</c:v>
                      </c:pt>
                      <c:pt idx="2217">
                        <c:v>68.545970199796812</c:v>
                      </c:pt>
                      <c:pt idx="2218">
                        <c:v>68.563748730104976</c:v>
                      </c:pt>
                      <c:pt idx="2219">
                        <c:v>68.60142228242465</c:v>
                      </c:pt>
                      <c:pt idx="2220">
                        <c:v>68.622587199458167</c:v>
                      </c:pt>
                      <c:pt idx="2221">
                        <c:v>68.631899762952926</c:v>
                      </c:pt>
                      <c:pt idx="2222">
                        <c:v>68.641212326447672</c:v>
                      </c:pt>
                      <c:pt idx="2223">
                        <c:v>68.662377243481217</c:v>
                      </c:pt>
                      <c:pt idx="2224">
                        <c:v>68.671689806975962</c:v>
                      </c:pt>
                      <c:pt idx="2225">
                        <c:v>68.692854724009479</c:v>
                      </c:pt>
                      <c:pt idx="2226">
                        <c:v>68.714019641043009</c:v>
                      </c:pt>
                      <c:pt idx="2227">
                        <c:v>68.73518455807654</c:v>
                      </c:pt>
                      <c:pt idx="2228">
                        <c:v>68.744497121571285</c:v>
                      </c:pt>
                      <c:pt idx="2229">
                        <c:v>68.770741618692853</c:v>
                      </c:pt>
                      <c:pt idx="2230">
                        <c:v>68.914239756180152</c:v>
                      </c:pt>
                      <c:pt idx="2231">
                        <c:v>68.932018286488315</c:v>
                      </c:pt>
                      <c:pt idx="2232">
                        <c:v>68.949796816796479</c:v>
                      </c:pt>
                      <c:pt idx="2233">
                        <c:v>68.967575347104642</c:v>
                      </c:pt>
                      <c:pt idx="2234">
                        <c:v>68.976887910599388</c:v>
                      </c:pt>
                      <c:pt idx="2235">
                        <c:v>69.003132407720955</c:v>
                      </c:pt>
                      <c:pt idx="2236">
                        <c:v>69.029376904842536</c:v>
                      </c:pt>
                      <c:pt idx="2237">
                        <c:v>69.055621401964103</c:v>
                      </c:pt>
                      <c:pt idx="2238">
                        <c:v>69.076363020656956</c:v>
                      </c:pt>
                      <c:pt idx="2239">
                        <c:v>69.097527937690487</c:v>
                      </c:pt>
                      <c:pt idx="2240">
                        <c:v>69.123772434812054</c:v>
                      </c:pt>
                      <c:pt idx="2241">
                        <c:v>69.150016931933621</c:v>
                      </c:pt>
                      <c:pt idx="2242">
                        <c:v>69.167372163901121</c:v>
                      </c:pt>
                      <c:pt idx="2243">
                        <c:v>69.188537080934637</c:v>
                      </c:pt>
                      <c:pt idx="2244">
                        <c:v>69.209701997968168</c:v>
                      </c:pt>
                      <c:pt idx="2245">
                        <c:v>69.247375550287842</c:v>
                      </c:pt>
                      <c:pt idx="2246">
                        <c:v>69.271080257365398</c:v>
                      </c:pt>
                      <c:pt idx="2247">
                        <c:v>69.308753809685058</c:v>
                      </c:pt>
                      <c:pt idx="2248">
                        <c:v>69.452251947172371</c:v>
                      </c:pt>
                      <c:pt idx="2249">
                        <c:v>69.472993565865224</c:v>
                      </c:pt>
                      <c:pt idx="2250">
                        <c:v>69.503047748052822</c:v>
                      </c:pt>
                      <c:pt idx="2251">
                        <c:v>69.512360311547582</c:v>
                      </c:pt>
                      <c:pt idx="2252">
                        <c:v>69.655858449034881</c:v>
                      </c:pt>
                      <c:pt idx="2253">
                        <c:v>69.677023366068397</c:v>
                      </c:pt>
                      <c:pt idx="2254">
                        <c:v>69.698611581442606</c:v>
                      </c:pt>
                      <c:pt idx="2255">
                        <c:v>69.722316288520148</c:v>
                      </c:pt>
                      <c:pt idx="2256">
                        <c:v>69.748560785641729</c:v>
                      </c:pt>
                      <c:pt idx="2257">
                        <c:v>69.770149001015909</c:v>
                      </c:pt>
                      <c:pt idx="2258">
                        <c:v>69.79131391804944</c:v>
                      </c:pt>
                      <c:pt idx="2259">
                        <c:v>69.808669150016939</c:v>
                      </c:pt>
                      <c:pt idx="2260">
                        <c:v>69.829410768709792</c:v>
                      </c:pt>
                      <c:pt idx="2261">
                        <c:v>69.853115475787334</c:v>
                      </c:pt>
                      <c:pt idx="2262">
                        <c:v>69.87682018286489</c:v>
                      </c:pt>
                      <c:pt idx="2263">
                        <c:v>69.897985099898406</c:v>
                      </c:pt>
                      <c:pt idx="2264">
                        <c:v>69.919573315272615</c:v>
                      </c:pt>
                      <c:pt idx="2265">
                        <c:v>69.943278022350157</c:v>
                      </c:pt>
                      <c:pt idx="2266">
                        <c:v>70.086776159837456</c:v>
                      </c:pt>
                      <c:pt idx="2267">
                        <c:v>70.230274297324755</c:v>
                      </c:pt>
                      <c:pt idx="2268">
                        <c:v>70.373772434812054</c:v>
                      </c:pt>
                      <c:pt idx="2269">
                        <c:v>70.517270572299367</c:v>
                      </c:pt>
                      <c:pt idx="2270">
                        <c:v>70.554944124619041</c:v>
                      </c:pt>
                      <c:pt idx="2271">
                        <c:v>70.698442262106326</c:v>
                      </c:pt>
                      <c:pt idx="2272">
                        <c:v>70.722146969183882</c:v>
                      </c:pt>
                      <c:pt idx="2273">
                        <c:v>70.742888587876735</c:v>
                      </c:pt>
                      <c:pt idx="2274">
                        <c:v>70.886386725364034</c:v>
                      </c:pt>
                      <c:pt idx="2275">
                        <c:v>70.924060277683708</c:v>
                      </c:pt>
                      <c:pt idx="2276">
                        <c:v>70.947764984761264</c:v>
                      </c:pt>
                      <c:pt idx="2277">
                        <c:v>70.971469691838806</c:v>
                      </c:pt>
                      <c:pt idx="2278">
                        <c:v>70.980782255333565</c:v>
                      </c:pt>
                      <c:pt idx="2279">
                        <c:v>70.998137487301051</c:v>
                      </c:pt>
                      <c:pt idx="2280">
                        <c:v>71.007450050795811</c:v>
                      </c:pt>
                      <c:pt idx="2281">
                        <c:v>71.15094818828311</c:v>
                      </c:pt>
                      <c:pt idx="2282">
                        <c:v>71.181002370470708</c:v>
                      </c:pt>
                      <c:pt idx="2283">
                        <c:v>71.202590585844902</c:v>
                      </c:pt>
                      <c:pt idx="2284">
                        <c:v>71.346088723332201</c:v>
                      </c:pt>
                      <c:pt idx="2285">
                        <c:v>71.489586860819514</c:v>
                      </c:pt>
                      <c:pt idx="2286">
                        <c:v>71.633084998306799</c:v>
                      </c:pt>
                      <c:pt idx="2287">
                        <c:v>71.656789705384355</c:v>
                      </c:pt>
                      <c:pt idx="2288">
                        <c:v>71.680494412461897</c:v>
                      </c:pt>
                      <c:pt idx="2289">
                        <c:v>71.823992549949196</c:v>
                      </c:pt>
                      <c:pt idx="2290">
                        <c:v>71.967490687436509</c:v>
                      </c:pt>
                      <c:pt idx="2291">
                        <c:v>72.110988824923808</c:v>
                      </c:pt>
                      <c:pt idx="2292">
                        <c:v>72.132153741957325</c:v>
                      </c:pt>
                      <c:pt idx="2293">
                        <c:v>72.149508973924824</c:v>
                      </c:pt>
                      <c:pt idx="2294">
                        <c:v>72.15882153741957</c:v>
                      </c:pt>
                      <c:pt idx="2295">
                        <c:v>72.179563156112422</c:v>
                      </c:pt>
                      <c:pt idx="2296">
                        <c:v>72.200304774805275</c:v>
                      </c:pt>
                      <c:pt idx="2297">
                        <c:v>72.221892990179484</c:v>
                      </c:pt>
                      <c:pt idx="2298">
                        <c:v>72.239671520487633</c:v>
                      </c:pt>
                      <c:pt idx="2299">
                        <c:v>72.277345072807321</c:v>
                      </c:pt>
                      <c:pt idx="2300">
                        <c:v>72.298933288181516</c:v>
                      </c:pt>
                      <c:pt idx="2301">
                        <c:v>72.320521503555696</c:v>
                      </c:pt>
                      <c:pt idx="2302">
                        <c:v>72.464019641043009</c:v>
                      </c:pt>
                      <c:pt idx="2303">
                        <c:v>72.485607856417204</c:v>
                      </c:pt>
                      <c:pt idx="2304">
                        <c:v>72.494920419911963</c:v>
                      </c:pt>
                      <c:pt idx="2305">
                        <c:v>72.521164917033516</c:v>
                      </c:pt>
                      <c:pt idx="2306">
                        <c:v>72.546986115814434</c:v>
                      </c:pt>
                      <c:pt idx="2307">
                        <c:v>72.567727734507287</c:v>
                      </c:pt>
                      <c:pt idx="2308">
                        <c:v>72.588469353200139</c:v>
                      </c:pt>
                      <c:pt idx="2309">
                        <c:v>72.626142905519814</c:v>
                      </c:pt>
                      <c:pt idx="2310">
                        <c:v>72.64730782255333</c:v>
                      </c:pt>
                      <c:pt idx="2311">
                        <c:v>72.673552319674911</c:v>
                      </c:pt>
                      <c:pt idx="2312">
                        <c:v>72.682864883169657</c:v>
                      </c:pt>
                      <c:pt idx="2313">
                        <c:v>72.704453098543851</c:v>
                      </c:pt>
                      <c:pt idx="2314">
                        <c:v>72.725194717236704</c:v>
                      </c:pt>
                      <c:pt idx="2315">
                        <c:v>72.745936335929557</c:v>
                      </c:pt>
                      <c:pt idx="2316">
                        <c:v>72.763714866237734</c:v>
                      </c:pt>
                      <c:pt idx="2317">
                        <c:v>72.785303081611914</c:v>
                      </c:pt>
                      <c:pt idx="2318">
                        <c:v>72.806891296986123</c:v>
                      </c:pt>
                      <c:pt idx="2319">
                        <c:v>72.828479512360317</c:v>
                      </c:pt>
                      <c:pt idx="2320">
                        <c:v>72.854724009481885</c:v>
                      </c:pt>
                      <c:pt idx="2321">
                        <c:v>72.876312224856079</c:v>
                      </c:pt>
                      <c:pt idx="2322">
                        <c:v>72.897900440230273</c:v>
                      </c:pt>
                      <c:pt idx="2323">
                        <c:v>72.919488655604468</c:v>
                      </c:pt>
                      <c:pt idx="2324">
                        <c:v>72.941076870978662</c:v>
                      </c:pt>
                      <c:pt idx="2325">
                        <c:v>72.962665086352857</c:v>
                      </c:pt>
                      <c:pt idx="2326">
                        <c:v>72.984253301727051</c:v>
                      </c:pt>
                      <c:pt idx="2327">
                        <c:v>73.00584151710126</c:v>
                      </c:pt>
                      <c:pt idx="2328">
                        <c:v>73.02742973247544</c:v>
                      </c:pt>
                      <c:pt idx="2329">
                        <c:v>73.049017947849649</c:v>
                      </c:pt>
                      <c:pt idx="2330">
                        <c:v>73.070606163223843</c:v>
                      </c:pt>
                      <c:pt idx="2331">
                        <c:v>73.092194378598037</c:v>
                      </c:pt>
                      <c:pt idx="2332">
                        <c:v>73.113782593972232</c:v>
                      </c:pt>
                      <c:pt idx="2333">
                        <c:v>73.134524212665085</c:v>
                      </c:pt>
                      <c:pt idx="2334">
                        <c:v>73.155689129698615</c:v>
                      </c:pt>
                      <c:pt idx="2335">
                        <c:v>73.173044361666101</c:v>
                      </c:pt>
                      <c:pt idx="2336">
                        <c:v>73.194632577040295</c:v>
                      </c:pt>
                      <c:pt idx="2337">
                        <c:v>73.232306129359969</c:v>
                      </c:pt>
                      <c:pt idx="2338">
                        <c:v>73.256010836437525</c:v>
                      </c:pt>
                      <c:pt idx="2339">
                        <c:v>73.282255333559092</c:v>
                      </c:pt>
                      <c:pt idx="2340">
                        <c:v>73.291567897053838</c:v>
                      </c:pt>
                      <c:pt idx="2341">
                        <c:v>73.312309515746705</c:v>
                      </c:pt>
                      <c:pt idx="2342">
                        <c:v>73.45580765323399</c:v>
                      </c:pt>
                      <c:pt idx="2343">
                        <c:v>73.482052150355571</c:v>
                      </c:pt>
                      <c:pt idx="2344">
                        <c:v>73.502793769048424</c:v>
                      </c:pt>
                      <c:pt idx="2345">
                        <c:v>73.512106332543183</c:v>
                      </c:pt>
                      <c:pt idx="2346">
                        <c:v>73.529884862851333</c:v>
                      </c:pt>
                      <c:pt idx="2347">
                        <c:v>73.539197426346092</c:v>
                      </c:pt>
                      <c:pt idx="2348">
                        <c:v>73.548509989840838</c:v>
                      </c:pt>
                      <c:pt idx="2349">
                        <c:v>73.557822553335598</c:v>
                      </c:pt>
                      <c:pt idx="2350">
                        <c:v>73.575601083643747</c:v>
                      </c:pt>
                      <c:pt idx="2351">
                        <c:v>73.596766000677277</c:v>
                      </c:pt>
                      <c:pt idx="2352">
                        <c:v>73.62682018286489</c:v>
                      </c:pt>
                      <c:pt idx="2353">
                        <c:v>73.647561801557742</c:v>
                      </c:pt>
                      <c:pt idx="2354">
                        <c:v>73.677615983745355</c:v>
                      </c:pt>
                      <c:pt idx="2355">
                        <c:v>73.707670165932953</c:v>
                      </c:pt>
                      <c:pt idx="2356">
                        <c:v>73.731374873010509</c:v>
                      </c:pt>
                      <c:pt idx="2357">
                        <c:v>73.757196071791398</c:v>
                      </c:pt>
                      <c:pt idx="2358">
                        <c:v>73.777937690484251</c:v>
                      </c:pt>
                      <c:pt idx="2359">
                        <c:v>73.92143582797155</c:v>
                      </c:pt>
                      <c:pt idx="2360">
                        <c:v>73.943024043345744</c:v>
                      </c:pt>
                      <c:pt idx="2361">
                        <c:v>73.95233660684049</c:v>
                      </c:pt>
                      <c:pt idx="2362">
                        <c:v>73.961649170335249</c:v>
                      </c:pt>
                      <c:pt idx="2363">
                        <c:v>73.983237385709444</c:v>
                      </c:pt>
                      <c:pt idx="2364">
                        <c:v>73.992549949204204</c:v>
                      </c:pt>
                      <c:pt idx="2365">
                        <c:v>74.001862512698949</c:v>
                      </c:pt>
                      <c:pt idx="2366">
                        <c:v>74.02302742973248</c:v>
                      </c:pt>
                      <c:pt idx="2367">
                        <c:v>74.053081611920078</c:v>
                      </c:pt>
                      <c:pt idx="2368">
                        <c:v>74.079326109041659</c:v>
                      </c:pt>
                      <c:pt idx="2369">
                        <c:v>74.100491026075176</c:v>
                      </c:pt>
                      <c:pt idx="2370">
                        <c:v>74.13816457839485</c:v>
                      </c:pt>
                      <c:pt idx="2371">
                        <c:v>74.164409075516431</c:v>
                      </c:pt>
                      <c:pt idx="2372">
                        <c:v>74.190653572637999</c:v>
                      </c:pt>
                      <c:pt idx="2373">
                        <c:v>74.228327124957673</c:v>
                      </c:pt>
                      <c:pt idx="2374">
                        <c:v>74.249915340331867</c:v>
                      </c:pt>
                      <c:pt idx="2375">
                        <c:v>74.271080257365398</c:v>
                      </c:pt>
                      <c:pt idx="2376">
                        <c:v>74.308753809685072</c:v>
                      </c:pt>
                      <c:pt idx="2377">
                        <c:v>74.330342025059252</c:v>
                      </c:pt>
                      <c:pt idx="2378">
                        <c:v>74.368015577378927</c:v>
                      </c:pt>
                      <c:pt idx="2379">
                        <c:v>74.405689129698615</c:v>
                      </c:pt>
                      <c:pt idx="2380">
                        <c:v>74.443362682018289</c:v>
                      </c:pt>
                      <c:pt idx="2381">
                        <c:v>74.464527599051806</c:v>
                      </c:pt>
                      <c:pt idx="2382">
                        <c:v>74.485692516085336</c:v>
                      </c:pt>
                      <c:pt idx="2383">
                        <c:v>74.507280731459531</c:v>
                      </c:pt>
                      <c:pt idx="2384">
                        <c:v>74.516593294954276</c:v>
                      </c:pt>
                      <c:pt idx="2385">
                        <c:v>74.546647477141889</c:v>
                      </c:pt>
                      <c:pt idx="2386">
                        <c:v>74.564426007450052</c:v>
                      </c:pt>
                      <c:pt idx="2387">
                        <c:v>74.586014222824247</c:v>
                      </c:pt>
                      <c:pt idx="2388">
                        <c:v>74.607602438198441</c:v>
                      </c:pt>
                      <c:pt idx="2389">
                        <c:v>74.616915001693201</c:v>
                      </c:pt>
                      <c:pt idx="2390">
                        <c:v>74.626227565187946</c:v>
                      </c:pt>
                      <c:pt idx="2391">
                        <c:v>74.656281747375559</c:v>
                      </c:pt>
                      <c:pt idx="2392">
                        <c:v>74.6799864544531</c:v>
                      </c:pt>
                      <c:pt idx="2393">
                        <c:v>74.710040636640713</c:v>
                      </c:pt>
                      <c:pt idx="2394">
                        <c:v>74.746867592279045</c:v>
                      </c:pt>
                      <c:pt idx="2395">
                        <c:v>74.776921774466643</c:v>
                      </c:pt>
                      <c:pt idx="2396">
                        <c:v>74.79808669150016</c:v>
                      </c:pt>
                      <c:pt idx="2397">
                        <c:v>74.819251608533705</c:v>
                      </c:pt>
                      <c:pt idx="2398">
                        <c:v>74.840416525567221</c:v>
                      </c:pt>
                      <c:pt idx="2399">
                        <c:v>74.861581442600738</c:v>
                      </c:pt>
                      <c:pt idx="2400">
                        <c:v>74.882746359634268</c:v>
                      </c:pt>
                      <c:pt idx="2401">
                        <c:v>74.903911276667799</c:v>
                      </c:pt>
                      <c:pt idx="2402">
                        <c:v>74.925076193701329</c:v>
                      </c:pt>
                      <c:pt idx="2403">
                        <c:v>74.946241110734846</c:v>
                      </c:pt>
                      <c:pt idx="2404">
                        <c:v>74.967406027768362</c:v>
                      </c:pt>
                      <c:pt idx="2405">
                        <c:v>74.988570944801893</c:v>
                      </c:pt>
                      <c:pt idx="2406">
                        <c:v>75.009735861835424</c:v>
                      </c:pt>
                      <c:pt idx="2407">
                        <c:v>75.030900778868954</c:v>
                      </c:pt>
                      <c:pt idx="2408">
                        <c:v>75.052065695902471</c:v>
                      </c:pt>
                      <c:pt idx="2409">
                        <c:v>75.073230612935987</c:v>
                      </c:pt>
                      <c:pt idx="2410">
                        <c:v>75.094395529969532</c:v>
                      </c:pt>
                      <c:pt idx="2411">
                        <c:v>75.115560447003048</c:v>
                      </c:pt>
                      <c:pt idx="2412">
                        <c:v>75.136725364036579</c:v>
                      </c:pt>
                      <c:pt idx="2413">
                        <c:v>75.157890281070095</c:v>
                      </c:pt>
                      <c:pt idx="2414">
                        <c:v>75.179055198103626</c:v>
                      </c:pt>
                      <c:pt idx="2415">
                        <c:v>75.200220115137157</c:v>
                      </c:pt>
                      <c:pt idx="2416">
                        <c:v>75.221385032170673</c:v>
                      </c:pt>
                      <c:pt idx="2417">
                        <c:v>75.242973247544867</c:v>
                      </c:pt>
                      <c:pt idx="2418">
                        <c:v>75.252285811039627</c:v>
                      </c:pt>
                      <c:pt idx="2419">
                        <c:v>75.261598374534373</c:v>
                      </c:pt>
                      <c:pt idx="2420">
                        <c:v>75.270910938029118</c:v>
                      </c:pt>
                      <c:pt idx="2421">
                        <c:v>75.280223501523864</c:v>
                      </c:pt>
                      <c:pt idx="2422">
                        <c:v>75.289536065018623</c:v>
                      </c:pt>
                      <c:pt idx="2423">
                        <c:v>75.298848628513369</c:v>
                      </c:pt>
                      <c:pt idx="2424">
                        <c:v>75.320436843887578</c:v>
                      </c:pt>
                      <c:pt idx="2425">
                        <c:v>75.358110396207252</c:v>
                      </c:pt>
                      <c:pt idx="2426">
                        <c:v>75.381815103284794</c:v>
                      </c:pt>
                      <c:pt idx="2427">
                        <c:v>75.399593633592957</c:v>
                      </c:pt>
                      <c:pt idx="2428">
                        <c:v>75.429647815780569</c:v>
                      </c:pt>
                      <c:pt idx="2429">
                        <c:v>75.450812732814086</c:v>
                      </c:pt>
                      <c:pt idx="2430">
                        <c:v>75.471977649847616</c:v>
                      </c:pt>
                      <c:pt idx="2431">
                        <c:v>75.495682356925158</c:v>
                      </c:pt>
                      <c:pt idx="2432">
                        <c:v>75.516847273958689</c:v>
                      </c:pt>
                      <c:pt idx="2433">
                        <c:v>75.538012190992205</c:v>
                      </c:pt>
                      <c:pt idx="2434">
                        <c:v>75.559177108025736</c:v>
                      </c:pt>
                      <c:pt idx="2435">
                        <c:v>75.580342025059267</c:v>
                      </c:pt>
                      <c:pt idx="2436">
                        <c:v>75.601506942092783</c:v>
                      </c:pt>
                      <c:pt idx="2437">
                        <c:v>75.622671859126314</c:v>
                      </c:pt>
                      <c:pt idx="2438">
                        <c:v>75.660345411445988</c:v>
                      </c:pt>
                      <c:pt idx="2439">
                        <c:v>75.681510328479519</c:v>
                      </c:pt>
                      <c:pt idx="2440">
                        <c:v>75.702675245513035</c:v>
                      </c:pt>
                      <c:pt idx="2441">
                        <c:v>75.726379952590577</c:v>
                      </c:pt>
                      <c:pt idx="2442">
                        <c:v>75.752624449712158</c:v>
                      </c:pt>
                      <c:pt idx="2443">
                        <c:v>75.773789366745675</c:v>
                      </c:pt>
                      <c:pt idx="2444">
                        <c:v>75.794954283779205</c:v>
                      </c:pt>
                      <c:pt idx="2445">
                        <c:v>75.825008465966818</c:v>
                      </c:pt>
                      <c:pt idx="2446">
                        <c:v>75.842363697934303</c:v>
                      </c:pt>
                      <c:pt idx="2447">
                        <c:v>75.872417880121915</c:v>
                      </c:pt>
                      <c:pt idx="2448">
                        <c:v>75.881730443616661</c:v>
                      </c:pt>
                      <c:pt idx="2449">
                        <c:v>75.899508973924824</c:v>
                      </c:pt>
                      <c:pt idx="2450">
                        <c:v>75.920673890958341</c:v>
                      </c:pt>
                      <c:pt idx="2451">
                        <c:v>75.958347443278015</c:v>
                      </c:pt>
                      <c:pt idx="2452">
                        <c:v>76.101845580765328</c:v>
                      </c:pt>
                      <c:pt idx="2453">
                        <c:v>76.123433796139523</c:v>
                      </c:pt>
                      <c:pt idx="2454">
                        <c:v>76.147138503217064</c:v>
                      </c:pt>
                      <c:pt idx="2455">
                        <c:v>76.164493735184564</c:v>
                      </c:pt>
                      <c:pt idx="2456">
                        <c:v>76.202167287504224</c:v>
                      </c:pt>
                      <c:pt idx="2457">
                        <c:v>76.22587199458178</c:v>
                      </c:pt>
                      <c:pt idx="2458">
                        <c:v>76.247036911615311</c:v>
                      </c:pt>
                      <c:pt idx="2459">
                        <c:v>76.264815441923474</c:v>
                      </c:pt>
                      <c:pt idx="2460">
                        <c:v>76.285557060616327</c:v>
                      </c:pt>
                      <c:pt idx="2461">
                        <c:v>76.306721977649843</c:v>
                      </c:pt>
                      <c:pt idx="2462">
                        <c:v>76.316034541144589</c:v>
                      </c:pt>
                      <c:pt idx="2463">
                        <c:v>76.353708093464277</c:v>
                      </c:pt>
                      <c:pt idx="2464">
                        <c:v>76.383762275651875</c:v>
                      </c:pt>
                      <c:pt idx="2465">
                        <c:v>76.405350491026084</c:v>
                      </c:pt>
                      <c:pt idx="2466">
                        <c:v>76.443024043345758</c:v>
                      </c:pt>
                      <c:pt idx="2467">
                        <c:v>76.460379275313244</c:v>
                      </c:pt>
                      <c:pt idx="2468">
                        <c:v>76.481967490687438</c:v>
                      </c:pt>
                      <c:pt idx="2469">
                        <c:v>76.499322722654924</c:v>
                      </c:pt>
                      <c:pt idx="2470">
                        <c:v>76.520910938029118</c:v>
                      </c:pt>
                      <c:pt idx="2471">
                        <c:v>76.542499153403327</c:v>
                      </c:pt>
                      <c:pt idx="2472">
                        <c:v>76.564087368777507</c:v>
                      </c:pt>
                      <c:pt idx="2473">
                        <c:v>76.585675584151716</c:v>
                      </c:pt>
                      <c:pt idx="2474">
                        <c:v>76.603030816119201</c:v>
                      </c:pt>
                      <c:pt idx="2475">
                        <c:v>76.629275313240768</c:v>
                      </c:pt>
                      <c:pt idx="2476">
                        <c:v>76.650863528614963</c:v>
                      </c:pt>
                      <c:pt idx="2477">
                        <c:v>76.674568235692519</c:v>
                      </c:pt>
                      <c:pt idx="2478">
                        <c:v>76.691923467660004</c:v>
                      </c:pt>
                      <c:pt idx="2479">
                        <c:v>76.721977649847616</c:v>
                      </c:pt>
                      <c:pt idx="2480">
                        <c:v>76.742719268540469</c:v>
                      </c:pt>
                      <c:pt idx="2481">
                        <c:v>76.768540467321372</c:v>
                      </c:pt>
                      <c:pt idx="2482">
                        <c:v>76.912038604808671</c:v>
                      </c:pt>
                      <c:pt idx="2483">
                        <c:v>76.932780223501524</c:v>
                      </c:pt>
                      <c:pt idx="2484">
                        <c:v>77.076278360988823</c:v>
                      </c:pt>
                      <c:pt idx="2485">
                        <c:v>77.097866576363018</c:v>
                      </c:pt>
                      <c:pt idx="2486">
                        <c:v>77.12792075855063</c:v>
                      </c:pt>
                      <c:pt idx="2487">
                        <c:v>77.149508973924824</c:v>
                      </c:pt>
                      <c:pt idx="2488">
                        <c:v>77.170673890958355</c:v>
                      </c:pt>
                      <c:pt idx="2489">
                        <c:v>77.191415509651208</c:v>
                      </c:pt>
                      <c:pt idx="2490">
                        <c:v>77.334913647138507</c:v>
                      </c:pt>
                      <c:pt idx="2491">
                        <c:v>77.356078564172023</c:v>
                      </c:pt>
                      <c:pt idx="2492">
                        <c:v>77.377243481205554</c:v>
                      </c:pt>
                      <c:pt idx="2493">
                        <c:v>77.398831696579748</c:v>
                      </c:pt>
                      <c:pt idx="2494">
                        <c:v>77.420419911953942</c:v>
                      </c:pt>
                      <c:pt idx="2495">
                        <c:v>77.442008127328137</c:v>
                      </c:pt>
                      <c:pt idx="2496">
                        <c:v>77.462749746021004</c:v>
                      </c:pt>
                      <c:pt idx="2497">
                        <c:v>77.492803928208602</c:v>
                      </c:pt>
                      <c:pt idx="2498">
                        <c:v>77.510582458516765</c:v>
                      </c:pt>
                      <c:pt idx="2499">
                        <c:v>77.528360988824929</c:v>
                      </c:pt>
                      <c:pt idx="2500">
                        <c:v>77.549949204199123</c:v>
                      </c:pt>
                      <c:pt idx="2501">
                        <c:v>77.580003386386721</c:v>
                      </c:pt>
                      <c:pt idx="2502">
                        <c:v>77.603708093464277</c:v>
                      </c:pt>
                      <c:pt idx="2503">
                        <c:v>77.627412800541819</c:v>
                      </c:pt>
                      <c:pt idx="2504">
                        <c:v>77.645191330849983</c:v>
                      </c:pt>
                      <c:pt idx="2505">
                        <c:v>77.666779546224177</c:v>
                      </c:pt>
                      <c:pt idx="2506">
                        <c:v>77.687944463257708</c:v>
                      </c:pt>
                      <c:pt idx="2507">
                        <c:v>77.725618015577382</c:v>
                      </c:pt>
                      <c:pt idx="2508">
                        <c:v>77.763291567897056</c:v>
                      </c:pt>
                      <c:pt idx="2509">
                        <c:v>77.80096512021673</c:v>
                      </c:pt>
                      <c:pt idx="2510">
                        <c:v>77.838638672536405</c:v>
                      </c:pt>
                      <c:pt idx="2511">
                        <c:v>77.982136810023704</c:v>
                      </c:pt>
                      <c:pt idx="2512">
                        <c:v>78.012190992211302</c:v>
                      </c:pt>
                      <c:pt idx="2513">
                        <c:v>78.029969522519465</c:v>
                      </c:pt>
                      <c:pt idx="2514">
                        <c:v>78.047748052827643</c:v>
                      </c:pt>
                      <c:pt idx="2515">
                        <c:v>78.065526583135792</c:v>
                      </c:pt>
                      <c:pt idx="2516">
                        <c:v>78.091771080257359</c:v>
                      </c:pt>
                      <c:pt idx="2517">
                        <c:v>78.109549610565537</c:v>
                      </c:pt>
                      <c:pt idx="2518">
                        <c:v>78.139603792753135</c:v>
                      </c:pt>
                      <c:pt idx="2519">
                        <c:v>78.156959024720621</c:v>
                      </c:pt>
                      <c:pt idx="2520">
                        <c:v>78.17431425668812</c:v>
                      </c:pt>
                      <c:pt idx="2521">
                        <c:v>78.191669488655606</c:v>
                      </c:pt>
                      <c:pt idx="2522">
                        <c:v>78.209024720623106</c:v>
                      </c:pt>
                      <c:pt idx="2523">
                        <c:v>78.226379952590591</c:v>
                      </c:pt>
                      <c:pt idx="2524">
                        <c:v>78.247968167964771</c:v>
                      </c:pt>
                      <c:pt idx="2525">
                        <c:v>78.26955638333898</c:v>
                      </c:pt>
                      <c:pt idx="2526">
                        <c:v>78.291144598713174</c:v>
                      </c:pt>
                      <c:pt idx="2527">
                        <c:v>78.312732814087369</c:v>
                      </c:pt>
                      <c:pt idx="2528">
                        <c:v>78.334321029461563</c:v>
                      </c:pt>
                      <c:pt idx="2529">
                        <c:v>78.355909244835757</c:v>
                      </c:pt>
                      <c:pt idx="2530">
                        <c:v>78.393582797155432</c:v>
                      </c:pt>
                      <c:pt idx="2531">
                        <c:v>78.415171012529626</c:v>
                      </c:pt>
                      <c:pt idx="2532">
                        <c:v>78.436759227903835</c:v>
                      </c:pt>
                      <c:pt idx="2533">
                        <c:v>78.458347443278015</c:v>
                      </c:pt>
                      <c:pt idx="2534">
                        <c:v>78.479935658652224</c:v>
                      </c:pt>
                      <c:pt idx="2535">
                        <c:v>78.497290890619709</c:v>
                      </c:pt>
                      <c:pt idx="2536">
                        <c:v>78.518879105993904</c:v>
                      </c:pt>
                      <c:pt idx="2537">
                        <c:v>78.536234337961403</c:v>
                      </c:pt>
                      <c:pt idx="2538">
                        <c:v>78.553589569928889</c:v>
                      </c:pt>
                      <c:pt idx="2539">
                        <c:v>78.575177785303083</c:v>
                      </c:pt>
                      <c:pt idx="2540">
                        <c:v>78.596766000677277</c:v>
                      </c:pt>
                      <c:pt idx="2541">
                        <c:v>78.618354216051472</c:v>
                      </c:pt>
                      <c:pt idx="2542">
                        <c:v>78.639942431425666</c:v>
                      </c:pt>
                      <c:pt idx="2543">
                        <c:v>78.661530646799861</c:v>
                      </c:pt>
                      <c:pt idx="2544">
                        <c:v>78.683118862174055</c:v>
                      </c:pt>
                      <c:pt idx="2545">
                        <c:v>78.700474094141555</c:v>
                      </c:pt>
                      <c:pt idx="2546">
                        <c:v>78.71782932610904</c:v>
                      </c:pt>
                      <c:pt idx="2547">
                        <c:v>78.735184558076526</c:v>
                      </c:pt>
                      <c:pt idx="2548">
                        <c:v>78.75677277345072</c:v>
                      </c:pt>
                      <c:pt idx="2549">
                        <c:v>78.778360988824929</c:v>
                      </c:pt>
                      <c:pt idx="2550">
                        <c:v>78.799949204199109</c:v>
                      </c:pt>
                      <c:pt idx="2551">
                        <c:v>78.817304436166609</c:v>
                      </c:pt>
                      <c:pt idx="2552">
                        <c:v>78.834659668134094</c:v>
                      </c:pt>
                      <c:pt idx="2553">
                        <c:v>78.856247883508303</c:v>
                      </c:pt>
                      <c:pt idx="2554">
                        <c:v>78.877836098882497</c:v>
                      </c:pt>
                      <c:pt idx="2555">
                        <c:v>78.895191330849983</c:v>
                      </c:pt>
                      <c:pt idx="2556">
                        <c:v>78.912546562817482</c:v>
                      </c:pt>
                      <c:pt idx="2557">
                        <c:v>78.934134778191662</c:v>
                      </c:pt>
                      <c:pt idx="2558">
                        <c:v>78.951490010159162</c:v>
                      </c:pt>
                      <c:pt idx="2559">
                        <c:v>78.968845242126648</c:v>
                      </c:pt>
                      <c:pt idx="2560">
                        <c:v>78.986200474094133</c:v>
                      </c:pt>
                      <c:pt idx="2561">
                        <c:v>79.003555706061633</c:v>
                      </c:pt>
                      <c:pt idx="2562">
                        <c:v>79.025143921435827</c:v>
                      </c:pt>
                      <c:pt idx="2563">
                        <c:v>79.042499153403327</c:v>
                      </c:pt>
                      <c:pt idx="2564">
                        <c:v>79.059854385370812</c:v>
                      </c:pt>
                      <c:pt idx="2565">
                        <c:v>79.077209617338298</c:v>
                      </c:pt>
                      <c:pt idx="2566">
                        <c:v>79.094564849305797</c:v>
                      </c:pt>
                      <c:pt idx="2567">
                        <c:v>79.111920081273283</c:v>
                      </c:pt>
                      <c:pt idx="2568">
                        <c:v>79.129275313240782</c:v>
                      </c:pt>
                      <c:pt idx="2569">
                        <c:v>79.146630545208268</c:v>
                      </c:pt>
                      <c:pt idx="2570">
                        <c:v>79.163985777175753</c:v>
                      </c:pt>
                      <c:pt idx="2571">
                        <c:v>79.181341009143253</c:v>
                      </c:pt>
                      <c:pt idx="2572">
                        <c:v>79.198696241110738</c:v>
                      </c:pt>
                      <c:pt idx="2573">
                        <c:v>79.216051473078224</c:v>
                      </c:pt>
                      <c:pt idx="2574">
                        <c:v>79.237639688452418</c:v>
                      </c:pt>
                      <c:pt idx="2575">
                        <c:v>79.254994920419904</c:v>
                      </c:pt>
                      <c:pt idx="2576">
                        <c:v>79.272350152387403</c:v>
                      </c:pt>
                      <c:pt idx="2577">
                        <c:v>79.289705384354889</c:v>
                      </c:pt>
                      <c:pt idx="2578">
                        <c:v>79.307060616322389</c:v>
                      </c:pt>
                      <c:pt idx="2579">
                        <c:v>79.337114798509987</c:v>
                      </c:pt>
                      <c:pt idx="2580">
                        <c:v>79.357856417202839</c:v>
                      </c:pt>
                      <c:pt idx="2581">
                        <c:v>79.381561124280395</c:v>
                      </c:pt>
                      <c:pt idx="2582">
                        <c:v>79.40314933965459</c:v>
                      </c:pt>
                      <c:pt idx="2583">
                        <c:v>79.426854046732132</c:v>
                      </c:pt>
                      <c:pt idx="2584">
                        <c:v>79.450558753809688</c:v>
                      </c:pt>
                      <c:pt idx="2585">
                        <c:v>79.474263460887229</c:v>
                      </c:pt>
                      <c:pt idx="2586">
                        <c:v>79.495851676261424</c:v>
                      </c:pt>
                      <c:pt idx="2587">
                        <c:v>79.525905858449036</c:v>
                      </c:pt>
                      <c:pt idx="2588">
                        <c:v>79.546647477141889</c:v>
                      </c:pt>
                      <c:pt idx="2589">
                        <c:v>79.572891974263456</c:v>
                      </c:pt>
                      <c:pt idx="2590">
                        <c:v>79.590670504571619</c:v>
                      </c:pt>
                      <c:pt idx="2591">
                        <c:v>79.616915001693187</c:v>
                      </c:pt>
                      <c:pt idx="2592">
                        <c:v>79.654588554012875</c:v>
                      </c:pt>
                      <c:pt idx="2593">
                        <c:v>79.676176769387069</c:v>
                      </c:pt>
                      <c:pt idx="2594">
                        <c:v>79.693532001354555</c:v>
                      </c:pt>
                      <c:pt idx="2595">
                        <c:v>79.719776498476122</c:v>
                      </c:pt>
                      <c:pt idx="2596">
                        <c:v>79.863274635963421</c:v>
                      </c:pt>
                      <c:pt idx="2597">
                        <c:v>79.886979343040977</c:v>
                      </c:pt>
                      <c:pt idx="2598">
                        <c:v>80.030477480528276</c:v>
                      </c:pt>
                      <c:pt idx="2599">
                        <c:v>80.054182187605832</c:v>
                      </c:pt>
                      <c:pt idx="2600">
                        <c:v>80.077886894683374</c:v>
                      </c:pt>
                      <c:pt idx="2601">
                        <c:v>80.115560447003048</c:v>
                      </c:pt>
                      <c:pt idx="2602">
                        <c:v>80.145614629190646</c:v>
                      </c:pt>
                      <c:pt idx="2603">
                        <c:v>80.175668811378259</c:v>
                      </c:pt>
                      <c:pt idx="2604">
                        <c:v>80.197257026752453</c:v>
                      </c:pt>
                      <c:pt idx="2605">
                        <c:v>80.214612258719939</c:v>
                      </c:pt>
                      <c:pt idx="2606">
                        <c:v>80.231967490687438</c:v>
                      </c:pt>
                      <c:pt idx="2607">
                        <c:v>80.258211987809005</c:v>
                      </c:pt>
                      <c:pt idx="2608">
                        <c:v>80.281916694886561</c:v>
                      </c:pt>
                      <c:pt idx="2609">
                        <c:v>80.299695225194725</c:v>
                      </c:pt>
                      <c:pt idx="2610">
                        <c:v>80.337368777514399</c:v>
                      </c:pt>
                      <c:pt idx="2611">
                        <c:v>80.361073484591941</c:v>
                      </c:pt>
                      <c:pt idx="2612">
                        <c:v>80.378852014900104</c:v>
                      </c:pt>
                      <c:pt idx="2613">
                        <c:v>80.39620724686759</c:v>
                      </c:pt>
                      <c:pt idx="2614">
                        <c:v>80.433880799187264</c:v>
                      </c:pt>
                      <c:pt idx="2615">
                        <c:v>80.455469014561459</c:v>
                      </c:pt>
                      <c:pt idx="2616">
                        <c:v>80.464781578056204</c:v>
                      </c:pt>
                      <c:pt idx="2617">
                        <c:v>80.494835760243816</c:v>
                      </c:pt>
                      <c:pt idx="2618">
                        <c:v>80.504148323738562</c:v>
                      </c:pt>
                      <c:pt idx="2619">
                        <c:v>80.54182187605825</c:v>
                      </c:pt>
                      <c:pt idx="2620">
                        <c:v>80.56764307483914</c:v>
                      </c:pt>
                      <c:pt idx="2621">
                        <c:v>80.593464273620057</c:v>
                      </c:pt>
                      <c:pt idx="2622">
                        <c:v>80.610819505587543</c:v>
                      </c:pt>
                      <c:pt idx="2623">
                        <c:v>80.636640704368432</c:v>
                      </c:pt>
                      <c:pt idx="2624">
                        <c:v>80.645953267863192</c:v>
                      </c:pt>
                      <c:pt idx="2625">
                        <c:v>80.655265831357937</c:v>
                      </c:pt>
                      <c:pt idx="2626">
                        <c:v>80.673044361666101</c:v>
                      </c:pt>
                      <c:pt idx="2627">
                        <c:v>80.710717913985775</c:v>
                      </c:pt>
                      <c:pt idx="2628">
                        <c:v>80.748391466305449</c:v>
                      </c:pt>
                      <c:pt idx="2629">
                        <c:v>80.769979681679644</c:v>
                      </c:pt>
                      <c:pt idx="2630">
                        <c:v>80.796224178801225</c:v>
                      </c:pt>
                      <c:pt idx="2631">
                        <c:v>80.817812394175419</c:v>
                      </c:pt>
                      <c:pt idx="2632">
                        <c:v>80.841517101252961</c:v>
                      </c:pt>
                      <c:pt idx="2633">
                        <c:v>80.867761598374528</c:v>
                      </c:pt>
                      <c:pt idx="2634">
                        <c:v>80.905435150694203</c:v>
                      </c:pt>
                      <c:pt idx="2635">
                        <c:v>80.927023366068411</c:v>
                      </c:pt>
                      <c:pt idx="2636">
                        <c:v>80.948611581442592</c:v>
                      </c:pt>
                      <c:pt idx="2637">
                        <c:v>80.9701997968168</c:v>
                      </c:pt>
                      <c:pt idx="2638">
                        <c:v>81.000253979004398</c:v>
                      </c:pt>
                      <c:pt idx="2639">
                        <c:v>81.017609210971898</c:v>
                      </c:pt>
                      <c:pt idx="2640">
                        <c:v>81.038774128005414</c:v>
                      </c:pt>
                      <c:pt idx="2641">
                        <c:v>81.059515746698281</c:v>
                      </c:pt>
                      <c:pt idx="2642">
                        <c:v>81.081103962072461</c:v>
                      </c:pt>
                      <c:pt idx="2643">
                        <c:v>81.107348459194043</c:v>
                      </c:pt>
                      <c:pt idx="2644">
                        <c:v>81.13359295631561</c:v>
                      </c:pt>
                      <c:pt idx="2645">
                        <c:v>81.171266508635284</c:v>
                      </c:pt>
                      <c:pt idx="2646">
                        <c:v>81.201320690822882</c:v>
                      </c:pt>
                      <c:pt idx="2647">
                        <c:v>81.210633254317642</c:v>
                      </c:pt>
                      <c:pt idx="2648">
                        <c:v>81.232221469691837</c:v>
                      </c:pt>
                      <c:pt idx="2649">
                        <c:v>81.375719607179136</c:v>
                      </c:pt>
                      <c:pt idx="2650">
                        <c:v>81.396461225872002</c:v>
                      </c:pt>
                      <c:pt idx="2651">
                        <c:v>81.539959363359287</c:v>
                      </c:pt>
                      <c:pt idx="2652">
                        <c:v>81.6834575008466</c:v>
                      </c:pt>
                      <c:pt idx="2653">
                        <c:v>81.700812732814086</c:v>
                      </c:pt>
                      <c:pt idx="2654">
                        <c:v>81.721554351506938</c:v>
                      </c:pt>
                      <c:pt idx="2655">
                        <c:v>81.747375550287842</c:v>
                      </c:pt>
                      <c:pt idx="2656">
                        <c:v>81.756688113782587</c:v>
                      </c:pt>
                      <c:pt idx="2657">
                        <c:v>81.777853030816118</c:v>
                      </c:pt>
                      <c:pt idx="2658">
                        <c:v>81.804097527937685</c:v>
                      </c:pt>
                      <c:pt idx="2659">
                        <c:v>81.829918726718589</c:v>
                      </c:pt>
                      <c:pt idx="2660">
                        <c:v>81.839231290213348</c:v>
                      </c:pt>
                      <c:pt idx="2661">
                        <c:v>81.848543853708094</c:v>
                      </c:pt>
                      <c:pt idx="2662">
                        <c:v>81.857856417202839</c:v>
                      </c:pt>
                      <c:pt idx="2663">
                        <c:v>81.867168980697585</c:v>
                      </c:pt>
                      <c:pt idx="2664">
                        <c:v>81.876481544192345</c:v>
                      </c:pt>
                      <c:pt idx="2665">
                        <c:v>81.914155096512019</c:v>
                      </c:pt>
                      <c:pt idx="2666">
                        <c:v>81.934896715204871</c:v>
                      </c:pt>
                      <c:pt idx="2667">
                        <c:v>81.95648493057908</c:v>
                      </c:pt>
                      <c:pt idx="2668">
                        <c:v>81.977649847612597</c:v>
                      </c:pt>
                      <c:pt idx="2669">
                        <c:v>82.003894344734178</c:v>
                      </c:pt>
                      <c:pt idx="2670">
                        <c:v>82.030138841855731</c:v>
                      </c:pt>
                      <c:pt idx="2671">
                        <c:v>82.05172705722994</c:v>
                      </c:pt>
                      <c:pt idx="2672">
                        <c:v>82.061039620724685</c:v>
                      </c:pt>
                      <c:pt idx="2673">
                        <c:v>82.091093802912297</c:v>
                      </c:pt>
                      <c:pt idx="2674">
                        <c:v>82.11183542160515</c:v>
                      </c:pt>
                      <c:pt idx="2675">
                        <c:v>82.129190653572635</c:v>
                      </c:pt>
                      <c:pt idx="2676">
                        <c:v>82.146545885540121</c:v>
                      </c:pt>
                      <c:pt idx="2677">
                        <c:v>82.163901117507621</c:v>
                      </c:pt>
                      <c:pt idx="2678">
                        <c:v>82.193955299695219</c:v>
                      </c:pt>
                      <c:pt idx="2679">
                        <c:v>82.224009481882831</c:v>
                      </c:pt>
                      <c:pt idx="2680">
                        <c:v>82.245174398916348</c:v>
                      </c:pt>
                      <c:pt idx="2681">
                        <c:v>82.265916017609214</c:v>
                      </c:pt>
                      <c:pt idx="2682">
                        <c:v>82.295970199796812</c:v>
                      </c:pt>
                      <c:pt idx="2683">
                        <c:v>82.317135116830343</c:v>
                      </c:pt>
                      <c:pt idx="2684">
                        <c:v>82.33830003386386</c:v>
                      </c:pt>
                      <c:pt idx="2685">
                        <c:v>82.368354216051472</c:v>
                      </c:pt>
                      <c:pt idx="2686">
                        <c:v>82.377666779546217</c:v>
                      </c:pt>
                      <c:pt idx="2687">
                        <c:v>82.403911276667799</c:v>
                      </c:pt>
                      <c:pt idx="2688">
                        <c:v>82.441584828987473</c:v>
                      </c:pt>
                      <c:pt idx="2689">
                        <c:v>82.479258381307147</c:v>
                      </c:pt>
                      <c:pt idx="2690">
                        <c:v>82.516931933626822</c:v>
                      </c:pt>
                      <c:pt idx="2691">
                        <c:v>82.534710463934985</c:v>
                      </c:pt>
                      <c:pt idx="2692">
                        <c:v>82.544023027429731</c:v>
                      </c:pt>
                      <c:pt idx="2693">
                        <c:v>82.565611242803925</c:v>
                      </c:pt>
                      <c:pt idx="2694">
                        <c:v>82.589315949881481</c:v>
                      </c:pt>
                      <c:pt idx="2695">
                        <c:v>82.610057568574334</c:v>
                      </c:pt>
                      <c:pt idx="2696">
                        <c:v>82.630799187267186</c:v>
                      </c:pt>
                      <c:pt idx="2697">
                        <c:v>82.652387402641381</c:v>
                      </c:pt>
                      <c:pt idx="2698">
                        <c:v>82.79588554012868</c:v>
                      </c:pt>
                      <c:pt idx="2699">
                        <c:v>82.821706738909583</c:v>
                      </c:pt>
                      <c:pt idx="2700">
                        <c:v>82.8428716559431</c:v>
                      </c:pt>
                      <c:pt idx="2701">
                        <c:v>82.863613274635966</c:v>
                      </c:pt>
                      <c:pt idx="2702">
                        <c:v>82.880968506603452</c:v>
                      </c:pt>
                      <c:pt idx="2703">
                        <c:v>82.898323738570951</c:v>
                      </c:pt>
                      <c:pt idx="2704">
                        <c:v>82.919911953945132</c:v>
                      </c:pt>
                      <c:pt idx="2705">
                        <c:v>82.940653572637984</c:v>
                      </c:pt>
                      <c:pt idx="2706">
                        <c:v>82.961818489671529</c:v>
                      </c:pt>
                      <c:pt idx="2707">
                        <c:v>82.983406705045709</c:v>
                      </c:pt>
                      <c:pt idx="2708">
                        <c:v>83.004994920419918</c:v>
                      </c:pt>
                      <c:pt idx="2709">
                        <c:v>83.035049102607516</c:v>
                      </c:pt>
                      <c:pt idx="2710">
                        <c:v>83.065103284795129</c:v>
                      </c:pt>
                      <c:pt idx="2711">
                        <c:v>83.086691500169323</c:v>
                      </c:pt>
                      <c:pt idx="2712">
                        <c:v>83.108279715543517</c:v>
                      </c:pt>
                      <c:pt idx="2713">
                        <c:v>83.117592279038263</c:v>
                      </c:pt>
                      <c:pt idx="2714">
                        <c:v>83.155265831357937</c:v>
                      </c:pt>
                      <c:pt idx="2715">
                        <c:v>83.173044361666101</c:v>
                      </c:pt>
                      <c:pt idx="2716">
                        <c:v>83.194209278699631</c:v>
                      </c:pt>
                      <c:pt idx="2717">
                        <c:v>83.231882831019306</c:v>
                      </c:pt>
                      <c:pt idx="2718">
                        <c:v>83.2534710463935</c:v>
                      </c:pt>
                      <c:pt idx="2719">
                        <c:v>83.279292245174403</c:v>
                      </c:pt>
                      <c:pt idx="2720">
                        <c:v>83.288604808669149</c:v>
                      </c:pt>
                      <c:pt idx="2721">
                        <c:v>83.309769725702679</c:v>
                      </c:pt>
                      <c:pt idx="2722">
                        <c:v>83.330934642736196</c:v>
                      </c:pt>
                      <c:pt idx="2723">
                        <c:v>83.36860819505587</c:v>
                      </c:pt>
                      <c:pt idx="2724">
                        <c:v>83.390196410430079</c:v>
                      </c:pt>
                      <c:pt idx="2725">
                        <c:v>83.407551642397564</c:v>
                      </c:pt>
                      <c:pt idx="2726">
                        <c:v>83.445225194717239</c:v>
                      </c:pt>
                      <c:pt idx="2727">
                        <c:v>83.454537758211984</c:v>
                      </c:pt>
                      <c:pt idx="2728">
                        <c:v>83.46385032170673</c:v>
                      </c:pt>
                      <c:pt idx="2729">
                        <c:v>83.485015238740274</c:v>
                      </c:pt>
                      <c:pt idx="2730">
                        <c:v>83.49432780223502</c:v>
                      </c:pt>
                      <c:pt idx="2731">
                        <c:v>83.503640365729765</c:v>
                      </c:pt>
                      <c:pt idx="2732">
                        <c:v>83.527345072807307</c:v>
                      </c:pt>
                      <c:pt idx="2733">
                        <c:v>83.548086691500174</c:v>
                      </c:pt>
                      <c:pt idx="2734">
                        <c:v>83.578140873687772</c:v>
                      </c:pt>
                      <c:pt idx="2735">
                        <c:v>83.595496105655258</c:v>
                      </c:pt>
                      <c:pt idx="2736">
                        <c:v>83.617084321029466</c:v>
                      </c:pt>
                      <c:pt idx="2737">
                        <c:v>83.643328818151033</c:v>
                      </c:pt>
                      <c:pt idx="2738">
                        <c:v>83.669573315272601</c:v>
                      </c:pt>
                      <c:pt idx="2739">
                        <c:v>83.690314933965453</c:v>
                      </c:pt>
                      <c:pt idx="2740">
                        <c:v>83.71105655265832</c:v>
                      </c:pt>
                      <c:pt idx="2741">
                        <c:v>83.854554690145605</c:v>
                      </c:pt>
                      <c:pt idx="2742">
                        <c:v>83.884608872333217</c:v>
                      </c:pt>
                      <c:pt idx="2743">
                        <c:v>83.90535049102607</c:v>
                      </c:pt>
                      <c:pt idx="2744">
                        <c:v>83.926938706400264</c:v>
                      </c:pt>
                      <c:pt idx="2745">
                        <c:v>83.956992888587877</c:v>
                      </c:pt>
                      <c:pt idx="2746">
                        <c:v>83.974348120555362</c:v>
                      </c:pt>
                      <c:pt idx="2747">
                        <c:v>84.000592617676944</c:v>
                      </c:pt>
                      <c:pt idx="2748">
                        <c:v>84.038266169996618</c:v>
                      </c:pt>
                      <c:pt idx="2749">
                        <c:v>84.06197087707416</c:v>
                      </c:pt>
                      <c:pt idx="2750">
                        <c:v>84.079749407382323</c:v>
                      </c:pt>
                      <c:pt idx="2751">
                        <c:v>84.100491026075176</c:v>
                      </c:pt>
                      <c:pt idx="2752">
                        <c:v>84.13816457839485</c:v>
                      </c:pt>
                      <c:pt idx="2753">
                        <c:v>84.161869285472406</c:v>
                      </c:pt>
                      <c:pt idx="2754">
                        <c:v>84.191923467660004</c:v>
                      </c:pt>
                      <c:pt idx="2755">
                        <c:v>84.213511683034199</c:v>
                      </c:pt>
                      <c:pt idx="2756">
                        <c:v>84.234253301727051</c:v>
                      </c:pt>
                      <c:pt idx="2757">
                        <c:v>84.255841517101246</c:v>
                      </c:pt>
                      <c:pt idx="2758">
                        <c:v>84.277006434134776</c:v>
                      </c:pt>
                      <c:pt idx="2759">
                        <c:v>84.303250931256343</c:v>
                      </c:pt>
                      <c:pt idx="2760">
                        <c:v>84.324839146630552</c:v>
                      </c:pt>
                      <c:pt idx="2761">
                        <c:v>84.350660345411441</c:v>
                      </c:pt>
                      <c:pt idx="2762">
                        <c:v>84.368438875719605</c:v>
                      </c:pt>
                      <c:pt idx="2763">
                        <c:v>84.394260074500508</c:v>
                      </c:pt>
                      <c:pt idx="2764">
                        <c:v>84.412038604808671</c:v>
                      </c:pt>
                      <c:pt idx="2765">
                        <c:v>84.44209278699627</c:v>
                      </c:pt>
                      <c:pt idx="2766">
                        <c:v>84.459871317304433</c:v>
                      </c:pt>
                      <c:pt idx="2767">
                        <c:v>84.481036234337964</c:v>
                      </c:pt>
                      <c:pt idx="2768">
                        <c:v>84.507280731459531</c:v>
                      </c:pt>
                      <c:pt idx="2769">
                        <c:v>84.528445648493062</c:v>
                      </c:pt>
                      <c:pt idx="2770">
                        <c:v>84.552150355570603</c:v>
                      </c:pt>
                      <c:pt idx="2771">
                        <c:v>84.57289197426347</c:v>
                      </c:pt>
                      <c:pt idx="2772">
                        <c:v>84.596596681341012</c:v>
                      </c:pt>
                      <c:pt idx="2773">
                        <c:v>84.626650863528624</c:v>
                      </c:pt>
                      <c:pt idx="2774">
                        <c:v>84.644429393836774</c:v>
                      </c:pt>
                      <c:pt idx="2775">
                        <c:v>84.665171012529626</c:v>
                      </c:pt>
                      <c:pt idx="2776">
                        <c:v>84.688875719607182</c:v>
                      </c:pt>
                      <c:pt idx="2777">
                        <c:v>84.710040636640699</c:v>
                      </c:pt>
                      <c:pt idx="2778">
                        <c:v>84.73628513376228</c:v>
                      </c:pt>
                      <c:pt idx="2779">
                        <c:v>84.757873349136474</c:v>
                      </c:pt>
                      <c:pt idx="2780">
                        <c:v>84.795546901456149</c:v>
                      </c:pt>
                      <c:pt idx="2781">
                        <c:v>84.816711818489679</c:v>
                      </c:pt>
                      <c:pt idx="2782">
                        <c:v>84.840416525567221</c:v>
                      </c:pt>
                      <c:pt idx="2783">
                        <c:v>84.861158144260074</c:v>
                      </c:pt>
                      <c:pt idx="2784">
                        <c:v>84.878936674568237</c:v>
                      </c:pt>
                      <c:pt idx="2785">
                        <c:v>84.902641381645779</c:v>
                      </c:pt>
                      <c:pt idx="2786">
                        <c:v>84.926346088723335</c:v>
                      </c:pt>
                      <c:pt idx="2787">
                        <c:v>84.947934304097529</c:v>
                      </c:pt>
                      <c:pt idx="2788">
                        <c:v>84.973755502878433</c:v>
                      </c:pt>
                      <c:pt idx="2789">
                        <c:v>85</c:v>
                      </c:pt>
                      <c:pt idx="2790">
                        <c:v>85.020741618692853</c:v>
                      </c:pt>
                      <c:pt idx="2791">
                        <c:v>85.041483237385705</c:v>
                      </c:pt>
                      <c:pt idx="2792">
                        <c:v>85.067304436166609</c:v>
                      </c:pt>
                      <c:pt idx="2793">
                        <c:v>85.088469353200139</c:v>
                      </c:pt>
                      <c:pt idx="2794">
                        <c:v>85.118523535387752</c:v>
                      </c:pt>
                      <c:pt idx="2795">
                        <c:v>85.144344734168641</c:v>
                      </c:pt>
                      <c:pt idx="2796">
                        <c:v>85.170589231290222</c:v>
                      </c:pt>
                      <c:pt idx="2797">
                        <c:v>85.192177446664402</c:v>
                      </c:pt>
                      <c:pt idx="2798">
                        <c:v>85.212919065357255</c:v>
                      </c:pt>
                      <c:pt idx="2799">
                        <c:v>85.250592617676929</c:v>
                      </c:pt>
                      <c:pt idx="2800">
                        <c:v>85.288266169996618</c:v>
                      </c:pt>
                      <c:pt idx="2801">
                        <c:v>85.318320352184216</c:v>
                      </c:pt>
                      <c:pt idx="2802">
                        <c:v>85.339485269217747</c:v>
                      </c:pt>
                      <c:pt idx="2803">
                        <c:v>85.369539451405359</c:v>
                      </c:pt>
                      <c:pt idx="2804">
                        <c:v>85.407213003725019</c:v>
                      </c:pt>
                      <c:pt idx="2805">
                        <c:v>85.428801219099228</c:v>
                      </c:pt>
                      <c:pt idx="2806">
                        <c:v>85.44954283779208</c:v>
                      </c:pt>
                      <c:pt idx="2807">
                        <c:v>85.487216390111755</c:v>
                      </c:pt>
                      <c:pt idx="2808">
                        <c:v>85.524889942431429</c:v>
                      </c:pt>
                      <c:pt idx="2809">
                        <c:v>85.668388079918728</c:v>
                      </c:pt>
                      <c:pt idx="2810">
                        <c:v>85.685743311886213</c:v>
                      </c:pt>
                      <c:pt idx="2811">
                        <c:v>85.829241449373512</c:v>
                      </c:pt>
                      <c:pt idx="2812">
                        <c:v>85.849983068066365</c:v>
                      </c:pt>
                      <c:pt idx="2813">
                        <c:v>85.880037250253977</c:v>
                      </c:pt>
                      <c:pt idx="2814">
                        <c:v>85.90077886894683</c:v>
                      </c:pt>
                      <c:pt idx="2815">
                        <c:v>85.921520487639697</c:v>
                      </c:pt>
                      <c:pt idx="2816">
                        <c:v>85.942685404673213</c:v>
                      </c:pt>
                      <c:pt idx="2817">
                        <c:v>85.968506603454102</c:v>
                      </c:pt>
                      <c:pt idx="2818">
                        <c:v>85.99432780223502</c:v>
                      </c:pt>
                      <c:pt idx="2819">
                        <c:v>86.011683034202505</c:v>
                      </c:pt>
                      <c:pt idx="2820">
                        <c:v>86.037927531324073</c:v>
                      </c:pt>
                      <c:pt idx="2821">
                        <c:v>86.075601083643747</c:v>
                      </c:pt>
                      <c:pt idx="2822">
                        <c:v>86.096342702336599</c:v>
                      </c:pt>
                      <c:pt idx="2823">
                        <c:v>86.117084321029452</c:v>
                      </c:pt>
                      <c:pt idx="2824">
                        <c:v>86.13486285133763</c:v>
                      </c:pt>
                      <c:pt idx="2825">
                        <c:v>86.156027768371146</c:v>
                      </c:pt>
                      <c:pt idx="2826">
                        <c:v>86.182272265492728</c:v>
                      </c:pt>
                      <c:pt idx="2827">
                        <c:v>86.212326447680326</c:v>
                      </c:pt>
                      <c:pt idx="2828">
                        <c:v>86.242380629867938</c:v>
                      </c:pt>
                      <c:pt idx="2829">
                        <c:v>86.272434812055536</c:v>
                      </c:pt>
                      <c:pt idx="2830">
                        <c:v>86.302488994243149</c:v>
                      </c:pt>
                      <c:pt idx="2831">
                        <c:v>86.32619370132069</c:v>
                      </c:pt>
                      <c:pt idx="2832">
                        <c:v>86.346935320013543</c:v>
                      </c:pt>
                      <c:pt idx="2833">
                        <c:v>86.364290551981043</c:v>
                      </c:pt>
                      <c:pt idx="2834">
                        <c:v>86.394344734168641</c:v>
                      </c:pt>
                      <c:pt idx="2835">
                        <c:v>86.420589231290208</c:v>
                      </c:pt>
                      <c:pt idx="2836">
                        <c:v>86.442177446664417</c:v>
                      </c:pt>
                      <c:pt idx="2837">
                        <c:v>86.465882153741958</c:v>
                      </c:pt>
                      <c:pt idx="2838">
                        <c:v>86.483660684050122</c:v>
                      </c:pt>
                      <c:pt idx="2839">
                        <c:v>86.501015916017607</c:v>
                      </c:pt>
                      <c:pt idx="2840">
                        <c:v>86.522180833051138</c:v>
                      </c:pt>
                      <c:pt idx="2841">
                        <c:v>86.543345750084654</c:v>
                      </c:pt>
                      <c:pt idx="2842">
                        <c:v>86.564510667118185</c:v>
                      </c:pt>
                      <c:pt idx="2843">
                        <c:v>86.585675584151716</c:v>
                      </c:pt>
                      <c:pt idx="2844">
                        <c:v>86.606417202844568</c:v>
                      </c:pt>
                      <c:pt idx="2845">
                        <c:v>86.627582119878085</c:v>
                      </c:pt>
                      <c:pt idx="2846">
                        <c:v>86.648323738570937</c:v>
                      </c:pt>
                      <c:pt idx="2847">
                        <c:v>86.669065357263804</c:v>
                      </c:pt>
                      <c:pt idx="2848">
                        <c:v>86.689806975956657</c:v>
                      </c:pt>
                      <c:pt idx="2849">
                        <c:v>86.711395191330851</c:v>
                      </c:pt>
                      <c:pt idx="2850">
                        <c:v>86.737639688452418</c:v>
                      </c:pt>
                      <c:pt idx="2851">
                        <c:v>86.755418218760582</c:v>
                      </c:pt>
                      <c:pt idx="2852">
                        <c:v>86.773196749068745</c:v>
                      </c:pt>
                      <c:pt idx="2853">
                        <c:v>86.793938367761598</c:v>
                      </c:pt>
                      <c:pt idx="2854">
                        <c:v>86.81467998645445</c:v>
                      </c:pt>
                      <c:pt idx="2855">
                        <c:v>86.835421605147317</c:v>
                      </c:pt>
                      <c:pt idx="2856">
                        <c:v>86.857009820521498</c:v>
                      </c:pt>
                      <c:pt idx="2857">
                        <c:v>86.882831019302415</c:v>
                      </c:pt>
                      <c:pt idx="2858">
                        <c:v>86.906535726379957</c:v>
                      </c:pt>
                      <c:pt idx="2859">
                        <c:v>86.944209278699631</c:v>
                      </c:pt>
                      <c:pt idx="2860">
                        <c:v>86.981882831019291</c:v>
                      </c:pt>
                      <c:pt idx="2861">
                        <c:v>87.002624449712158</c:v>
                      </c:pt>
                      <c:pt idx="2862">
                        <c:v>87.023366068405011</c:v>
                      </c:pt>
                      <c:pt idx="2863">
                        <c:v>87.044107687097878</c:v>
                      </c:pt>
                      <c:pt idx="2864">
                        <c:v>87.187605824585162</c:v>
                      </c:pt>
                      <c:pt idx="2865">
                        <c:v>87.213427023366066</c:v>
                      </c:pt>
                      <c:pt idx="2866">
                        <c:v>87.239248222146969</c:v>
                      </c:pt>
                      <c:pt idx="2867">
                        <c:v>87.259989840839822</c:v>
                      </c:pt>
                      <c:pt idx="2868">
                        <c:v>87.277768371147985</c:v>
                      </c:pt>
                      <c:pt idx="2869">
                        <c:v>87.295546901456149</c:v>
                      </c:pt>
                      <c:pt idx="2870">
                        <c:v>87.321791398577716</c:v>
                      </c:pt>
                      <c:pt idx="2871">
                        <c:v>87.339569928885879</c:v>
                      </c:pt>
                      <c:pt idx="2872">
                        <c:v>87.483068066373178</c:v>
                      </c:pt>
                      <c:pt idx="2873">
                        <c:v>87.513122248560776</c:v>
                      </c:pt>
                      <c:pt idx="2874">
                        <c:v>87.539366745682358</c:v>
                      </c:pt>
                      <c:pt idx="2875">
                        <c:v>87.56010836437521</c:v>
                      </c:pt>
                      <c:pt idx="2876">
                        <c:v>87.586352861496792</c:v>
                      </c:pt>
                      <c:pt idx="2877">
                        <c:v>87.612597358618345</c:v>
                      </c:pt>
                      <c:pt idx="2878">
                        <c:v>87.633338977311197</c:v>
                      </c:pt>
                      <c:pt idx="2879">
                        <c:v>87.66339315949881</c:v>
                      </c:pt>
                      <c:pt idx="2880">
                        <c:v>87.701066711818484</c:v>
                      </c:pt>
                      <c:pt idx="2881">
                        <c:v>87.721808330511337</c:v>
                      </c:pt>
                      <c:pt idx="2882">
                        <c:v>87.751862512698949</c:v>
                      </c:pt>
                      <c:pt idx="2883">
                        <c:v>87.77302742973248</c:v>
                      </c:pt>
                      <c:pt idx="2884">
                        <c:v>87.803081611920092</c:v>
                      </c:pt>
                      <c:pt idx="2885">
                        <c:v>87.829326109041645</c:v>
                      </c:pt>
                      <c:pt idx="2886">
                        <c:v>87.846681341009145</c:v>
                      </c:pt>
                      <c:pt idx="2887">
                        <c:v>87.867422959701997</c:v>
                      </c:pt>
                      <c:pt idx="2888">
                        <c:v>87.885201490010161</c:v>
                      </c:pt>
                      <c:pt idx="2889">
                        <c:v>87.911445987131728</c:v>
                      </c:pt>
                      <c:pt idx="2890">
                        <c:v>87.937690484253309</c:v>
                      </c:pt>
                      <c:pt idx="2891">
                        <c:v>87.963934981374877</c:v>
                      </c:pt>
                      <c:pt idx="2892">
                        <c:v>87.990179478496444</c:v>
                      </c:pt>
                      <c:pt idx="2893">
                        <c:v>88.016423975618025</c:v>
                      </c:pt>
                      <c:pt idx="2894">
                        <c:v>88.040128682695567</c:v>
                      </c:pt>
                      <c:pt idx="2895">
                        <c:v>88.061293599729083</c:v>
                      </c:pt>
                      <c:pt idx="2896">
                        <c:v>88.087538096850665</c:v>
                      </c:pt>
                      <c:pt idx="2897">
                        <c:v>88.113782593972232</c:v>
                      </c:pt>
                      <c:pt idx="2898">
                        <c:v>88.14383677615983</c:v>
                      </c:pt>
                      <c:pt idx="2899">
                        <c:v>88.161615306467993</c:v>
                      </c:pt>
                      <c:pt idx="2900">
                        <c:v>88.179393836776171</c:v>
                      </c:pt>
                      <c:pt idx="2901">
                        <c:v>88.205638333897724</c:v>
                      </c:pt>
                      <c:pt idx="2902">
                        <c:v>88.235692516085336</c:v>
                      </c:pt>
                      <c:pt idx="2903">
                        <c:v>88.256434134778189</c:v>
                      </c:pt>
                      <c:pt idx="2904">
                        <c:v>88.294107687097863</c:v>
                      </c:pt>
                      <c:pt idx="2905">
                        <c:v>88.317812394175405</c:v>
                      </c:pt>
                      <c:pt idx="2906">
                        <c:v>88.341517101252961</c:v>
                      </c:pt>
                      <c:pt idx="2907">
                        <c:v>88.358872333220447</c:v>
                      </c:pt>
                      <c:pt idx="2908">
                        <c:v>88.380037250253991</c:v>
                      </c:pt>
                      <c:pt idx="2909">
                        <c:v>88.406281747375544</c:v>
                      </c:pt>
                      <c:pt idx="2910">
                        <c:v>88.432526244497126</c:v>
                      </c:pt>
                      <c:pt idx="2911">
                        <c:v>88.450304774805275</c:v>
                      </c:pt>
                      <c:pt idx="2912">
                        <c:v>88.468083305113439</c:v>
                      </c:pt>
                      <c:pt idx="2913">
                        <c:v>88.498137487301051</c:v>
                      </c:pt>
                      <c:pt idx="2914">
                        <c:v>88.524381984422618</c:v>
                      </c:pt>
                      <c:pt idx="2915">
                        <c:v>88.667880121909931</c:v>
                      </c:pt>
                      <c:pt idx="2916">
                        <c:v>88.697934304097529</c:v>
                      </c:pt>
                      <c:pt idx="2917">
                        <c:v>88.719099221131046</c:v>
                      </c:pt>
                      <c:pt idx="2918">
                        <c:v>88.740264138164576</c:v>
                      </c:pt>
                      <c:pt idx="2919">
                        <c:v>88.757619370132062</c:v>
                      </c:pt>
                      <c:pt idx="2920">
                        <c:v>88.795292922451736</c:v>
                      </c:pt>
                      <c:pt idx="2921">
                        <c:v>88.8130714527599</c:v>
                      </c:pt>
                      <c:pt idx="2922">
                        <c:v>88.836776159837456</c:v>
                      </c:pt>
                      <c:pt idx="2923">
                        <c:v>88.866830342025054</c:v>
                      </c:pt>
                      <c:pt idx="2924">
                        <c:v>88.893074839146635</c:v>
                      </c:pt>
                      <c:pt idx="2925">
                        <c:v>88.916779546224177</c:v>
                      </c:pt>
                      <c:pt idx="2926">
                        <c:v>88.954453098543851</c:v>
                      </c:pt>
                      <c:pt idx="2927">
                        <c:v>88.980697595665418</c:v>
                      </c:pt>
                      <c:pt idx="2928">
                        <c:v>88.998052827632918</c:v>
                      </c:pt>
                      <c:pt idx="2929">
                        <c:v>89.024297324754485</c:v>
                      </c:pt>
                      <c:pt idx="2930">
                        <c:v>89.06197087707416</c:v>
                      </c:pt>
                      <c:pt idx="2931">
                        <c:v>89.083135794107676</c:v>
                      </c:pt>
                      <c:pt idx="2932">
                        <c:v>89.103877412800543</c:v>
                      </c:pt>
                      <c:pt idx="2933">
                        <c:v>89.133931594988141</c:v>
                      </c:pt>
                      <c:pt idx="2934">
                        <c:v>89.157636302065697</c:v>
                      </c:pt>
                      <c:pt idx="2935">
                        <c:v>89.195309854385371</c:v>
                      </c:pt>
                      <c:pt idx="2936">
                        <c:v>89.219014561462913</c:v>
                      </c:pt>
                      <c:pt idx="2937">
                        <c:v>89.245259058584494</c:v>
                      </c:pt>
                      <c:pt idx="2938">
                        <c:v>89.266423975618011</c:v>
                      </c:pt>
                      <c:pt idx="2939">
                        <c:v>89.304097527937685</c:v>
                      </c:pt>
                      <c:pt idx="2940">
                        <c:v>89.325262444971216</c:v>
                      </c:pt>
                      <c:pt idx="2941">
                        <c:v>89.346427362004746</c:v>
                      </c:pt>
                      <c:pt idx="2942">
                        <c:v>89.367592279038263</c:v>
                      </c:pt>
                      <c:pt idx="2943">
                        <c:v>89.388757196071793</c:v>
                      </c:pt>
                      <c:pt idx="2944">
                        <c:v>89.418811378259406</c:v>
                      </c:pt>
                      <c:pt idx="2945">
                        <c:v>89.448865560447004</c:v>
                      </c:pt>
                      <c:pt idx="2946">
                        <c:v>89.478919742634616</c:v>
                      </c:pt>
                      <c:pt idx="2947">
                        <c:v>89.500084659668133</c:v>
                      </c:pt>
                      <c:pt idx="2948">
                        <c:v>89.643582797155432</c:v>
                      </c:pt>
                      <c:pt idx="2949">
                        <c:v>89.68125634947512</c:v>
                      </c:pt>
                      <c:pt idx="2950">
                        <c:v>89.704961056552662</c:v>
                      </c:pt>
                      <c:pt idx="2951">
                        <c:v>89.725702675245515</c:v>
                      </c:pt>
                      <c:pt idx="2952">
                        <c:v>89.746444293938367</c:v>
                      </c:pt>
                      <c:pt idx="2953">
                        <c:v>89.77649847612598</c:v>
                      </c:pt>
                      <c:pt idx="2954">
                        <c:v>89.802742973247547</c:v>
                      </c:pt>
                      <c:pt idx="2955">
                        <c:v>89.823907890281077</c:v>
                      </c:pt>
                      <c:pt idx="2956">
                        <c:v>89.845072807314594</c:v>
                      </c:pt>
                      <c:pt idx="2957">
                        <c:v>89.866237724348125</c:v>
                      </c:pt>
                      <c:pt idx="2958">
                        <c:v>89.887402641381641</c:v>
                      </c:pt>
                      <c:pt idx="2959">
                        <c:v>89.908567558415172</c:v>
                      </c:pt>
                      <c:pt idx="2960">
                        <c:v>89.934812055536739</c:v>
                      </c:pt>
                      <c:pt idx="2961">
                        <c:v>89.952590585844902</c:v>
                      </c:pt>
                      <c:pt idx="2962">
                        <c:v>89.978835082966484</c:v>
                      </c:pt>
                      <c:pt idx="2963">
                        <c:v>89.999576701659336</c:v>
                      </c:pt>
                      <c:pt idx="2964">
                        <c:v>90.020318320352189</c:v>
                      </c:pt>
                      <c:pt idx="2965">
                        <c:v>90.050372502539787</c:v>
                      </c:pt>
                      <c:pt idx="2966">
                        <c:v>90.080426684727399</c:v>
                      </c:pt>
                      <c:pt idx="2967">
                        <c:v>90.223924822214698</c:v>
                      </c:pt>
                      <c:pt idx="2968">
                        <c:v>90.250169319336266</c:v>
                      </c:pt>
                      <c:pt idx="2969">
                        <c:v>90.393667456823565</c:v>
                      </c:pt>
                      <c:pt idx="2970">
                        <c:v>90.414832373857095</c:v>
                      </c:pt>
                      <c:pt idx="2971">
                        <c:v>90.444886556044708</c:v>
                      </c:pt>
                      <c:pt idx="2972">
                        <c:v>90.468591263122249</c:v>
                      </c:pt>
                      <c:pt idx="2973">
                        <c:v>90.492295970199805</c:v>
                      </c:pt>
                      <c:pt idx="2974">
                        <c:v>90.63579410768709</c:v>
                      </c:pt>
                      <c:pt idx="2975">
                        <c:v>90.673467660006764</c:v>
                      </c:pt>
                      <c:pt idx="2976">
                        <c:v>90.694632577040295</c:v>
                      </c:pt>
                      <c:pt idx="2977">
                        <c:v>90.838130714527594</c:v>
                      </c:pt>
                      <c:pt idx="2978">
                        <c:v>90.868184896715206</c:v>
                      </c:pt>
                      <c:pt idx="2979">
                        <c:v>90.891889603792748</c:v>
                      </c:pt>
                      <c:pt idx="2980">
                        <c:v>91.035387741280047</c:v>
                      </c:pt>
                      <c:pt idx="2981">
                        <c:v>91.056552658313578</c:v>
                      </c:pt>
                      <c:pt idx="2982">
                        <c:v>91.082797155435145</c:v>
                      </c:pt>
                      <c:pt idx="2983">
                        <c:v>91.112851337622757</c:v>
                      </c:pt>
                      <c:pt idx="2984">
                        <c:v>91.130629867930907</c:v>
                      </c:pt>
                      <c:pt idx="2985">
                        <c:v>91.156874365052488</c:v>
                      </c:pt>
                      <c:pt idx="2986">
                        <c:v>91.178039282086004</c:v>
                      </c:pt>
                      <c:pt idx="2987">
                        <c:v>91.321537419573318</c:v>
                      </c:pt>
                      <c:pt idx="2988">
                        <c:v>91.347781916694885</c:v>
                      </c:pt>
                      <c:pt idx="2989">
                        <c:v>91.365560447003048</c:v>
                      </c:pt>
                      <c:pt idx="2990">
                        <c:v>91.395614629190661</c:v>
                      </c:pt>
                      <c:pt idx="2991">
                        <c:v>91.416779546224177</c:v>
                      </c:pt>
                      <c:pt idx="2992">
                        <c:v>91.446833728411775</c:v>
                      </c:pt>
                      <c:pt idx="2993">
                        <c:v>91.464188960379275</c:v>
                      </c:pt>
                      <c:pt idx="2994">
                        <c:v>91.490433457500842</c:v>
                      </c:pt>
                      <c:pt idx="2995">
                        <c:v>91.511598374534373</c:v>
                      </c:pt>
                      <c:pt idx="2996">
                        <c:v>91.532763291567903</c:v>
                      </c:pt>
                      <c:pt idx="2997">
                        <c:v>91.570436843887563</c:v>
                      </c:pt>
                      <c:pt idx="2998">
                        <c:v>91.608110396207238</c:v>
                      </c:pt>
                      <c:pt idx="2999">
                        <c:v>91.628852014900104</c:v>
                      </c:pt>
                      <c:pt idx="3000">
                        <c:v>91.666525567219779</c:v>
                      </c:pt>
                      <c:pt idx="3001">
                        <c:v>91.692770064341346</c:v>
                      </c:pt>
                      <c:pt idx="3002">
                        <c:v>91.722824246528958</c:v>
                      </c:pt>
                      <c:pt idx="3003">
                        <c:v>91.749068743650525</c:v>
                      </c:pt>
                      <c:pt idx="3004">
                        <c:v>91.766847273958689</c:v>
                      </c:pt>
                      <c:pt idx="3005">
                        <c:v>91.910345411445988</c:v>
                      </c:pt>
                      <c:pt idx="3006">
                        <c:v>91.93405011852353</c:v>
                      </c:pt>
                      <c:pt idx="3007">
                        <c:v>91.960294615645111</c:v>
                      </c:pt>
                      <c:pt idx="3008">
                        <c:v>91.977649847612597</c:v>
                      </c:pt>
                      <c:pt idx="3009">
                        <c:v>91.998391466305449</c:v>
                      </c:pt>
                      <c:pt idx="3010">
                        <c:v>92.01955638333898</c:v>
                      </c:pt>
                      <c:pt idx="3011">
                        <c:v>92.04072130037251</c:v>
                      </c:pt>
                      <c:pt idx="3012">
                        <c:v>92.061886217406027</c:v>
                      </c:pt>
                      <c:pt idx="3013">
                        <c:v>92.205384354893326</c:v>
                      </c:pt>
                      <c:pt idx="3014">
                        <c:v>92.235438537080938</c:v>
                      </c:pt>
                      <c:pt idx="3015">
                        <c:v>92.265492719268536</c:v>
                      </c:pt>
                      <c:pt idx="3016">
                        <c:v>92.295546901456149</c:v>
                      </c:pt>
                      <c:pt idx="3017">
                        <c:v>92.325601083643747</c:v>
                      </c:pt>
                      <c:pt idx="3018">
                        <c:v>92.351845580765328</c:v>
                      </c:pt>
                      <c:pt idx="3019">
                        <c:v>92.37555028784287</c:v>
                      </c:pt>
                      <c:pt idx="3020">
                        <c:v>92.405604470030482</c:v>
                      </c:pt>
                      <c:pt idx="3021">
                        <c:v>92.422959701997968</c:v>
                      </c:pt>
                      <c:pt idx="3022">
                        <c:v>92.440314933965468</c:v>
                      </c:pt>
                      <c:pt idx="3023">
                        <c:v>92.457670165932953</c:v>
                      </c:pt>
                      <c:pt idx="3024">
                        <c:v>92.475025397900453</c:v>
                      </c:pt>
                      <c:pt idx="3025">
                        <c:v>92.492380629867938</c:v>
                      </c:pt>
                      <c:pt idx="3026">
                        <c:v>92.509735861835424</c:v>
                      </c:pt>
                      <c:pt idx="3027">
                        <c:v>92.533440568912965</c:v>
                      </c:pt>
                      <c:pt idx="3028">
                        <c:v>92.563494751100578</c:v>
                      </c:pt>
                      <c:pt idx="3029">
                        <c:v>92.580849983068063</c:v>
                      </c:pt>
                      <c:pt idx="3030">
                        <c:v>92.610904165255675</c:v>
                      </c:pt>
                      <c:pt idx="3031">
                        <c:v>92.640958347443274</c:v>
                      </c:pt>
                      <c:pt idx="3032">
                        <c:v>92.66466305452083</c:v>
                      </c:pt>
                      <c:pt idx="3033">
                        <c:v>92.682018286488315</c:v>
                      </c:pt>
                      <c:pt idx="3034">
                        <c:v>92.703183203521846</c:v>
                      </c:pt>
                      <c:pt idx="3035">
                        <c:v>92.720538435489331</c:v>
                      </c:pt>
                      <c:pt idx="3036">
                        <c:v>92.737893667456831</c:v>
                      </c:pt>
                      <c:pt idx="3037">
                        <c:v>92.755248899424316</c:v>
                      </c:pt>
                      <c:pt idx="3038">
                        <c:v>92.772604131391802</c:v>
                      </c:pt>
                      <c:pt idx="3039">
                        <c:v>92.802658313579414</c:v>
                      </c:pt>
                      <c:pt idx="3040">
                        <c:v>92.946156451066713</c:v>
                      </c:pt>
                      <c:pt idx="3041">
                        <c:v>92.966898069759566</c:v>
                      </c:pt>
                      <c:pt idx="3042">
                        <c:v>92.996952251947178</c:v>
                      </c:pt>
                      <c:pt idx="3043">
                        <c:v>93.014730782255327</c:v>
                      </c:pt>
                      <c:pt idx="3044">
                        <c:v>93.040975279376909</c:v>
                      </c:pt>
                      <c:pt idx="3045">
                        <c:v>93.061716898069761</c:v>
                      </c:pt>
                      <c:pt idx="3046">
                        <c:v>93.087961395191329</c:v>
                      </c:pt>
                      <c:pt idx="3047">
                        <c:v>93.109126312224859</c:v>
                      </c:pt>
                      <c:pt idx="3048">
                        <c:v>93.130291229258376</c:v>
                      </c:pt>
                      <c:pt idx="3049">
                        <c:v>93.156535726379957</c:v>
                      </c:pt>
                      <c:pt idx="3050">
                        <c:v>93.17431425668812</c:v>
                      </c:pt>
                      <c:pt idx="3051">
                        <c:v>93.317812394175419</c:v>
                      </c:pt>
                      <c:pt idx="3052">
                        <c:v>93.461310531662718</c:v>
                      </c:pt>
                      <c:pt idx="3053">
                        <c:v>93.482475448696249</c:v>
                      </c:pt>
                      <c:pt idx="3054">
                        <c:v>93.625973586183548</c:v>
                      </c:pt>
                      <c:pt idx="3055">
                        <c:v>93.652218083305115</c:v>
                      </c:pt>
                      <c:pt idx="3056">
                        <c:v>93.673383000338646</c:v>
                      </c:pt>
                      <c:pt idx="3057">
                        <c:v>93.694547917372162</c:v>
                      </c:pt>
                      <c:pt idx="3058">
                        <c:v>93.715712834405679</c:v>
                      </c:pt>
                      <c:pt idx="3059">
                        <c:v>93.736877751439224</c:v>
                      </c:pt>
                      <c:pt idx="3060">
                        <c:v>93.75804266847274</c:v>
                      </c:pt>
                      <c:pt idx="3061">
                        <c:v>93.784287165594321</c:v>
                      </c:pt>
                      <c:pt idx="3062">
                        <c:v>93.805028784287174</c:v>
                      </c:pt>
                      <c:pt idx="3063">
                        <c:v>93.822807314595323</c:v>
                      </c:pt>
                      <c:pt idx="3064">
                        <c:v>93.849051811716905</c:v>
                      </c:pt>
                      <c:pt idx="3065">
                        <c:v>93.992549949204189</c:v>
                      </c:pt>
                      <c:pt idx="3066">
                        <c:v>94.018794446325771</c:v>
                      </c:pt>
                      <c:pt idx="3067">
                        <c:v>94.045038943447352</c:v>
                      </c:pt>
                      <c:pt idx="3068">
                        <c:v>94.065780562140205</c:v>
                      </c:pt>
                      <c:pt idx="3069">
                        <c:v>94.209278699627504</c:v>
                      </c:pt>
                      <c:pt idx="3070">
                        <c:v>94.235523196749071</c:v>
                      </c:pt>
                      <c:pt idx="3071">
                        <c:v>94.261767693870638</c:v>
                      </c:pt>
                      <c:pt idx="3072">
                        <c:v>94.282509312563491</c:v>
                      </c:pt>
                      <c:pt idx="3073">
                        <c:v>94.312563494751103</c:v>
                      </c:pt>
                      <c:pt idx="3074">
                        <c:v>94.342617676938715</c:v>
                      </c:pt>
                      <c:pt idx="3075">
                        <c:v>94.372671859126314</c:v>
                      </c:pt>
                      <c:pt idx="3076">
                        <c:v>94.390450389434477</c:v>
                      </c:pt>
                      <c:pt idx="3077">
                        <c:v>94.411615306467993</c:v>
                      </c:pt>
                      <c:pt idx="3078">
                        <c:v>94.429393836776171</c:v>
                      </c:pt>
                      <c:pt idx="3079">
                        <c:v>94.44717236708432</c:v>
                      </c:pt>
                      <c:pt idx="3080">
                        <c:v>94.464950897392484</c:v>
                      </c:pt>
                      <c:pt idx="3081">
                        <c:v>94.482729427700633</c:v>
                      </c:pt>
                      <c:pt idx="3082">
                        <c:v>94.500507958008811</c:v>
                      </c:pt>
                      <c:pt idx="3083">
                        <c:v>94.51828648831696</c:v>
                      </c:pt>
                      <c:pt idx="3084">
                        <c:v>94.536065018625123</c:v>
                      </c:pt>
                      <c:pt idx="3085">
                        <c:v>94.553843548933287</c:v>
                      </c:pt>
                      <c:pt idx="3086">
                        <c:v>94.57162207924145</c:v>
                      </c:pt>
                      <c:pt idx="3087">
                        <c:v>94.589400609549614</c:v>
                      </c:pt>
                      <c:pt idx="3088">
                        <c:v>94.607179139857763</c:v>
                      </c:pt>
                      <c:pt idx="3089">
                        <c:v>94.624957670165927</c:v>
                      </c:pt>
                      <c:pt idx="3090">
                        <c:v>94.642736200474104</c:v>
                      </c:pt>
                      <c:pt idx="3091">
                        <c:v>94.660514730782253</c:v>
                      </c:pt>
                      <c:pt idx="3092">
                        <c:v>94.678293261090417</c:v>
                      </c:pt>
                      <c:pt idx="3093">
                        <c:v>94.821791398577716</c:v>
                      </c:pt>
                      <c:pt idx="3094">
                        <c:v>94.851845580765328</c:v>
                      </c:pt>
                      <c:pt idx="3095">
                        <c:v>94.995343718252627</c:v>
                      </c:pt>
                      <c:pt idx="3096">
                        <c:v>95.138841855739926</c:v>
                      </c:pt>
                      <c:pt idx="3097">
                        <c:v>95.168896037927524</c:v>
                      </c:pt>
                      <c:pt idx="3098">
                        <c:v>95.189637656620391</c:v>
                      </c:pt>
                      <c:pt idx="3099">
                        <c:v>95.207416186928555</c:v>
                      </c:pt>
                      <c:pt idx="3100">
                        <c:v>95.233660684050108</c:v>
                      </c:pt>
                      <c:pt idx="3101">
                        <c:v>95.259905181171689</c:v>
                      </c:pt>
                      <c:pt idx="3102">
                        <c:v>95.403403318658988</c:v>
                      </c:pt>
                      <c:pt idx="3103">
                        <c:v>95.546901456146287</c:v>
                      </c:pt>
                      <c:pt idx="3104">
                        <c:v>95.568066373179818</c:v>
                      </c:pt>
                      <c:pt idx="3105">
                        <c:v>95.711564510667117</c:v>
                      </c:pt>
                      <c:pt idx="3106">
                        <c:v>95.737809007788684</c:v>
                      </c:pt>
                      <c:pt idx="3107">
                        <c:v>95.755587538096847</c:v>
                      </c:pt>
                      <c:pt idx="3108">
                        <c:v>95.899085675584146</c:v>
                      </c:pt>
                      <c:pt idx="3109">
                        <c:v>95.936759227903821</c:v>
                      </c:pt>
                      <c:pt idx="3110">
                        <c:v>96.080257365391134</c:v>
                      </c:pt>
                      <c:pt idx="3111">
                        <c:v>96.110311547578732</c:v>
                      </c:pt>
                      <c:pt idx="3112">
                        <c:v>96.128090077886895</c:v>
                      </c:pt>
                      <c:pt idx="3113">
                        <c:v>96.145868608195045</c:v>
                      </c:pt>
                      <c:pt idx="3114">
                        <c:v>96.163647138503222</c:v>
                      </c:pt>
                      <c:pt idx="3115">
                        <c:v>96.181425668811386</c:v>
                      </c:pt>
                      <c:pt idx="3116">
                        <c:v>96.199204199119535</c:v>
                      </c:pt>
                      <c:pt idx="3117">
                        <c:v>96.225448696241116</c:v>
                      </c:pt>
                      <c:pt idx="3118">
                        <c:v>96.246190314933969</c:v>
                      </c:pt>
                      <c:pt idx="3119">
                        <c:v>96.267355231967485</c:v>
                      </c:pt>
                      <c:pt idx="3120">
                        <c:v>96.288520149001016</c:v>
                      </c:pt>
                      <c:pt idx="3121">
                        <c:v>96.309685066034547</c:v>
                      </c:pt>
                      <c:pt idx="3122">
                        <c:v>96.330849983068063</c:v>
                      </c:pt>
                      <c:pt idx="3123">
                        <c:v>96.357094480189645</c:v>
                      </c:pt>
                      <c:pt idx="3124">
                        <c:v>96.500592617676944</c:v>
                      </c:pt>
                      <c:pt idx="3125">
                        <c:v>96.644090755164243</c:v>
                      </c:pt>
                      <c:pt idx="3126">
                        <c:v>96.787588892651542</c:v>
                      </c:pt>
                      <c:pt idx="3127">
                        <c:v>96.825262444971216</c:v>
                      </c:pt>
                      <c:pt idx="3128">
                        <c:v>96.855316627158814</c:v>
                      </c:pt>
                      <c:pt idx="3129">
                        <c:v>96.87902133423637</c:v>
                      </c:pt>
                      <c:pt idx="3130">
                        <c:v>96.916694886556044</c:v>
                      </c:pt>
                      <c:pt idx="3131">
                        <c:v>96.937436505248897</c:v>
                      </c:pt>
                      <c:pt idx="3132">
                        <c:v>96.963681002370478</c:v>
                      </c:pt>
                      <c:pt idx="3133">
                        <c:v>97.001354554690138</c:v>
                      </c:pt>
                      <c:pt idx="3134">
                        <c:v>97.039028107009813</c:v>
                      </c:pt>
                      <c:pt idx="3135">
                        <c:v>97.065272604131394</c:v>
                      </c:pt>
                      <c:pt idx="3136">
                        <c:v>97.091517101252961</c:v>
                      </c:pt>
                      <c:pt idx="3137">
                        <c:v>97.129190653572635</c:v>
                      </c:pt>
                      <c:pt idx="3138">
                        <c:v>97.16686420589231</c:v>
                      </c:pt>
                      <c:pt idx="3139">
                        <c:v>97.193108703013891</c:v>
                      </c:pt>
                      <c:pt idx="3140">
                        <c:v>97.33660684050119</c:v>
                      </c:pt>
                      <c:pt idx="3141">
                        <c:v>97.362851337622757</c:v>
                      </c:pt>
                      <c:pt idx="3142">
                        <c:v>97.400524889942432</c:v>
                      </c:pt>
                      <c:pt idx="3143">
                        <c:v>97.438198442262106</c:v>
                      </c:pt>
                      <c:pt idx="3144">
                        <c:v>97.464442939383673</c:v>
                      </c:pt>
                      <c:pt idx="3145">
                        <c:v>97.490264138164576</c:v>
                      </c:pt>
                      <c:pt idx="3146">
                        <c:v>97.527937690484251</c:v>
                      </c:pt>
                      <c:pt idx="3147">
                        <c:v>97.565611242803925</c:v>
                      </c:pt>
                      <c:pt idx="3148">
                        <c:v>97.603284795123599</c:v>
                      </c:pt>
                      <c:pt idx="3149">
                        <c:v>97.640958347443274</c:v>
                      </c:pt>
                      <c:pt idx="3150">
                        <c:v>97.667202844564855</c:v>
                      </c:pt>
                      <c:pt idx="3151">
                        <c:v>97.693447341686422</c:v>
                      </c:pt>
                      <c:pt idx="3152">
                        <c:v>97.719268540467326</c:v>
                      </c:pt>
                      <c:pt idx="3153">
                        <c:v>97.862766677954625</c:v>
                      </c:pt>
                      <c:pt idx="3154">
                        <c:v>98.006264815441924</c:v>
                      </c:pt>
                      <c:pt idx="3155">
                        <c:v>98.032509312563505</c:v>
                      </c:pt>
                      <c:pt idx="3156">
                        <c:v>98.058753809685058</c:v>
                      </c:pt>
                      <c:pt idx="3157">
                        <c:v>98.084998306806639</c:v>
                      </c:pt>
                      <c:pt idx="3158">
                        <c:v>98.228496444293938</c:v>
                      </c:pt>
                      <c:pt idx="3159">
                        <c:v>98.254740941415506</c:v>
                      </c:pt>
                      <c:pt idx="3160">
                        <c:v>98.398239078902819</c:v>
                      </c:pt>
                      <c:pt idx="3161">
                        <c:v>98.541737216390118</c:v>
                      </c:pt>
                      <c:pt idx="3162">
                        <c:v>98.567981713511685</c:v>
                      </c:pt>
                      <c:pt idx="3163">
                        <c:v>98.594226210633252</c:v>
                      </c:pt>
                      <c:pt idx="3164">
                        <c:v>98.631899762952926</c:v>
                      </c:pt>
                      <c:pt idx="3165">
                        <c:v>98.775397900440225</c:v>
                      </c:pt>
                      <c:pt idx="3166">
                        <c:v>98.801642397561807</c:v>
                      </c:pt>
                      <c:pt idx="3167">
                        <c:v>98.839315949881481</c:v>
                      </c:pt>
                      <c:pt idx="3168">
                        <c:v>98.86513714866237</c:v>
                      </c:pt>
                      <c:pt idx="3169">
                        <c:v>98.902810700982045</c:v>
                      </c:pt>
                      <c:pt idx="3170">
                        <c:v>98.929055198103626</c:v>
                      </c:pt>
                      <c:pt idx="3171">
                        <c:v>98.955299695225193</c:v>
                      </c:pt>
                      <c:pt idx="3172">
                        <c:v>98.981544192346774</c:v>
                      </c:pt>
                      <c:pt idx="3173">
                        <c:v>99.007788689468327</c:v>
                      </c:pt>
                      <c:pt idx="3174">
                        <c:v>99.151286826955641</c:v>
                      </c:pt>
                      <c:pt idx="3175">
                        <c:v>99.29478496444294</c:v>
                      </c:pt>
                      <c:pt idx="3176">
                        <c:v>99.438283101930239</c:v>
                      </c:pt>
                      <c:pt idx="3177">
                        <c:v>99.581781239417538</c:v>
                      </c:pt>
                      <c:pt idx="3178">
                        <c:v>99.725279376904837</c:v>
                      </c:pt>
                      <c:pt idx="3179">
                        <c:v>99.751523874026418</c:v>
                      </c:pt>
                      <c:pt idx="3180">
                        <c:v>99.895022011513717</c:v>
                      </c:pt>
                      <c:pt idx="3181">
                        <c:v>99.921266508635284</c:v>
                      </c:pt>
                      <c:pt idx="3182">
                        <c:v>99.947511005756866</c:v>
                      </c:pt>
                      <c:pt idx="3183">
                        <c:v>99.973755502878419</c:v>
                      </c:pt>
                      <c:pt idx="3184">
                        <c:v>100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33906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65656"/>
        <c:crosses val="autoZero"/>
        <c:crossBetween val="midCat"/>
      </c:valAx>
      <c:valAx>
        <c:axId val="339065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65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population within minutes from hospital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'Daozhen Gelao and Miao-14606586'!$V$2:$V$3186</c:f>
              <c:numCache>
                <c:formatCode>General</c:formatCode>
                <c:ptCount val="31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2.1666666666666667E-2</c:v>
                </c:pt>
                <c:pt idx="60">
                  <c:v>3.1666666666666662E-2</c:v>
                </c:pt>
                <c:pt idx="61">
                  <c:v>3.1666666666666662E-2</c:v>
                </c:pt>
                <c:pt idx="62">
                  <c:v>3.1666666666666662E-2</c:v>
                </c:pt>
                <c:pt idx="63">
                  <c:v>3.3333333333333333E-2</c:v>
                </c:pt>
                <c:pt idx="64">
                  <c:v>3.3333333333333333E-2</c:v>
                </c:pt>
                <c:pt idx="65">
                  <c:v>3.3333333333333333E-2</c:v>
                </c:pt>
                <c:pt idx="66">
                  <c:v>3.3333333333333333E-2</c:v>
                </c:pt>
                <c:pt idx="67">
                  <c:v>3.5000000000000003E-2</c:v>
                </c:pt>
                <c:pt idx="68">
                  <c:v>0.04</c:v>
                </c:pt>
                <c:pt idx="69">
                  <c:v>0.04</c:v>
                </c:pt>
                <c:pt idx="70">
                  <c:v>5.1666666666666666E-2</c:v>
                </c:pt>
                <c:pt idx="71">
                  <c:v>6.8333333333333329E-2</c:v>
                </c:pt>
                <c:pt idx="72">
                  <c:v>8.3333333333333329E-2</c:v>
                </c:pt>
                <c:pt idx="73">
                  <c:v>9.166666666666666E-2</c:v>
                </c:pt>
                <c:pt idx="74">
                  <c:v>9.5000000000000001E-2</c:v>
                </c:pt>
                <c:pt idx="75">
                  <c:v>9.6666666666666665E-2</c:v>
                </c:pt>
                <c:pt idx="76">
                  <c:v>0.105</c:v>
                </c:pt>
                <c:pt idx="77">
                  <c:v>0.10666666666666667</c:v>
                </c:pt>
                <c:pt idx="78">
                  <c:v>0.10666666666666667</c:v>
                </c:pt>
                <c:pt idx="79">
                  <c:v>0.11166666666666666</c:v>
                </c:pt>
                <c:pt idx="80">
                  <c:v>0.115</c:v>
                </c:pt>
                <c:pt idx="81">
                  <c:v>0.12000000000000001</c:v>
                </c:pt>
                <c:pt idx="82">
                  <c:v>0.12833333333333333</c:v>
                </c:pt>
                <c:pt idx="83">
                  <c:v>0.16</c:v>
                </c:pt>
                <c:pt idx="84">
                  <c:v>0.16833333333333333</c:v>
                </c:pt>
                <c:pt idx="85">
                  <c:v>0.23166666666666666</c:v>
                </c:pt>
                <c:pt idx="86">
                  <c:v>0.23333333333333334</c:v>
                </c:pt>
                <c:pt idx="87">
                  <c:v>0.23333333333333334</c:v>
                </c:pt>
                <c:pt idx="88">
                  <c:v>0.2533333333333333</c:v>
                </c:pt>
                <c:pt idx="89">
                  <c:v>0.28166666666666662</c:v>
                </c:pt>
                <c:pt idx="90">
                  <c:v>0.33833333333333332</c:v>
                </c:pt>
                <c:pt idx="91">
                  <c:v>0.34333333333333338</c:v>
                </c:pt>
                <c:pt idx="92">
                  <c:v>0.3783333333333333</c:v>
                </c:pt>
                <c:pt idx="93">
                  <c:v>0.3783333333333333</c:v>
                </c:pt>
                <c:pt idx="94">
                  <c:v>0.3783333333333333</c:v>
                </c:pt>
                <c:pt idx="95">
                  <c:v>0.39499999999999996</c:v>
                </c:pt>
                <c:pt idx="96">
                  <c:v>0.40500000000000003</c:v>
                </c:pt>
                <c:pt idx="97">
                  <c:v>0.46499999999999997</c:v>
                </c:pt>
                <c:pt idx="98">
                  <c:v>0.46833333333333338</c:v>
                </c:pt>
                <c:pt idx="99">
                  <c:v>0.46833333333333338</c:v>
                </c:pt>
                <c:pt idx="100">
                  <c:v>0.46833333333333338</c:v>
                </c:pt>
                <c:pt idx="101">
                  <c:v>0.48500000000000004</c:v>
                </c:pt>
                <c:pt idx="102">
                  <c:v>0.48500000000000004</c:v>
                </c:pt>
                <c:pt idx="103">
                  <c:v>0.48500000000000004</c:v>
                </c:pt>
                <c:pt idx="104">
                  <c:v>0.49166666666666664</c:v>
                </c:pt>
                <c:pt idx="105">
                  <c:v>0.495</c:v>
                </c:pt>
                <c:pt idx="106">
                  <c:v>0.50166666666666671</c:v>
                </c:pt>
                <c:pt idx="107">
                  <c:v>0.52333333333333332</c:v>
                </c:pt>
                <c:pt idx="108">
                  <c:v>0.58500000000000008</c:v>
                </c:pt>
                <c:pt idx="109">
                  <c:v>0.58666666666666667</c:v>
                </c:pt>
                <c:pt idx="110">
                  <c:v>0.59</c:v>
                </c:pt>
                <c:pt idx="111">
                  <c:v>0.6316666666666666</c:v>
                </c:pt>
                <c:pt idx="112">
                  <c:v>0.6316666666666666</c:v>
                </c:pt>
                <c:pt idx="113">
                  <c:v>0.65833333333333333</c:v>
                </c:pt>
                <c:pt idx="114">
                  <c:v>0.65833333333333333</c:v>
                </c:pt>
                <c:pt idx="115">
                  <c:v>0.66666666666666663</c:v>
                </c:pt>
                <c:pt idx="116">
                  <c:v>0.67166666666666663</c:v>
                </c:pt>
                <c:pt idx="117">
                  <c:v>0.67500000000000004</c:v>
                </c:pt>
                <c:pt idx="118">
                  <c:v>0.68666666666666676</c:v>
                </c:pt>
                <c:pt idx="119">
                  <c:v>0.68666666666666676</c:v>
                </c:pt>
                <c:pt idx="120">
                  <c:v>0.68666666666666676</c:v>
                </c:pt>
                <c:pt idx="121">
                  <c:v>0.68666666666666676</c:v>
                </c:pt>
                <c:pt idx="122">
                  <c:v>0.68666666666666676</c:v>
                </c:pt>
                <c:pt idx="123">
                  <c:v>0.68666666666666676</c:v>
                </c:pt>
                <c:pt idx="124">
                  <c:v>0.69333333333333336</c:v>
                </c:pt>
                <c:pt idx="125">
                  <c:v>0.69333333333333336</c:v>
                </c:pt>
                <c:pt idx="126">
                  <c:v>0.70333333333333337</c:v>
                </c:pt>
                <c:pt idx="127">
                  <c:v>0.71666666666666667</c:v>
                </c:pt>
                <c:pt idx="128">
                  <c:v>0.71666666666666667</c:v>
                </c:pt>
                <c:pt idx="129">
                  <c:v>0.7433333333333334</c:v>
                </c:pt>
                <c:pt idx="130">
                  <c:v>0.78833333333333333</c:v>
                </c:pt>
                <c:pt idx="131">
                  <c:v>0.79333333333333333</c:v>
                </c:pt>
                <c:pt idx="132">
                  <c:v>0.9</c:v>
                </c:pt>
                <c:pt idx="133">
                  <c:v>0.90333333333333343</c:v>
                </c:pt>
                <c:pt idx="134">
                  <c:v>0.90333333333333343</c:v>
                </c:pt>
                <c:pt idx="135">
                  <c:v>0.90333333333333343</c:v>
                </c:pt>
                <c:pt idx="136">
                  <c:v>0.90333333333333343</c:v>
                </c:pt>
                <c:pt idx="137">
                  <c:v>0.90333333333333343</c:v>
                </c:pt>
                <c:pt idx="138">
                  <c:v>0.90333333333333343</c:v>
                </c:pt>
                <c:pt idx="139">
                  <c:v>0.90333333333333343</c:v>
                </c:pt>
                <c:pt idx="140">
                  <c:v>0.90333333333333343</c:v>
                </c:pt>
                <c:pt idx="141">
                  <c:v>0.90333333333333343</c:v>
                </c:pt>
                <c:pt idx="142">
                  <c:v>0.90333333333333343</c:v>
                </c:pt>
                <c:pt idx="143">
                  <c:v>0.90333333333333343</c:v>
                </c:pt>
                <c:pt idx="144">
                  <c:v>0.90333333333333343</c:v>
                </c:pt>
                <c:pt idx="145">
                  <c:v>0.90333333333333343</c:v>
                </c:pt>
                <c:pt idx="146">
                  <c:v>0.90333333333333343</c:v>
                </c:pt>
                <c:pt idx="147">
                  <c:v>0.90333333333333343</c:v>
                </c:pt>
                <c:pt idx="148">
                  <c:v>0.90333333333333343</c:v>
                </c:pt>
                <c:pt idx="149">
                  <c:v>0.90333333333333343</c:v>
                </c:pt>
                <c:pt idx="150">
                  <c:v>0.90333333333333343</c:v>
                </c:pt>
                <c:pt idx="151">
                  <c:v>0.90333333333333343</c:v>
                </c:pt>
                <c:pt idx="152">
                  <c:v>0.90333333333333343</c:v>
                </c:pt>
                <c:pt idx="153">
                  <c:v>0.90333333333333343</c:v>
                </c:pt>
                <c:pt idx="154">
                  <c:v>0.90333333333333343</c:v>
                </c:pt>
                <c:pt idx="155">
                  <c:v>0.90333333333333343</c:v>
                </c:pt>
                <c:pt idx="156">
                  <c:v>0.90333333333333343</c:v>
                </c:pt>
                <c:pt idx="157">
                  <c:v>0.90333333333333343</c:v>
                </c:pt>
                <c:pt idx="158">
                  <c:v>0.90333333333333343</c:v>
                </c:pt>
                <c:pt idx="159">
                  <c:v>0.90333333333333343</c:v>
                </c:pt>
                <c:pt idx="160">
                  <c:v>0.90333333333333343</c:v>
                </c:pt>
                <c:pt idx="161">
                  <c:v>0.90333333333333343</c:v>
                </c:pt>
                <c:pt idx="162">
                  <c:v>0.90333333333333343</c:v>
                </c:pt>
                <c:pt idx="163">
                  <c:v>0.90333333333333343</c:v>
                </c:pt>
                <c:pt idx="164">
                  <c:v>0.90333333333333343</c:v>
                </c:pt>
                <c:pt idx="165">
                  <c:v>0.90333333333333343</c:v>
                </c:pt>
                <c:pt idx="166">
                  <c:v>0.90333333333333343</c:v>
                </c:pt>
                <c:pt idx="167">
                  <c:v>0.90333333333333343</c:v>
                </c:pt>
                <c:pt idx="168">
                  <c:v>0.90333333333333343</c:v>
                </c:pt>
                <c:pt idx="169">
                  <c:v>0.90333333333333343</c:v>
                </c:pt>
                <c:pt idx="170">
                  <c:v>0.90333333333333343</c:v>
                </c:pt>
                <c:pt idx="171">
                  <c:v>0.90333333333333343</c:v>
                </c:pt>
                <c:pt idx="172">
                  <c:v>0.90333333333333343</c:v>
                </c:pt>
                <c:pt idx="173">
                  <c:v>0.90333333333333343</c:v>
                </c:pt>
                <c:pt idx="174">
                  <c:v>0.90333333333333343</c:v>
                </c:pt>
                <c:pt idx="175">
                  <c:v>0.90333333333333343</c:v>
                </c:pt>
                <c:pt idx="176">
                  <c:v>0.90333333333333343</c:v>
                </c:pt>
                <c:pt idx="177">
                  <c:v>0.90333333333333343</c:v>
                </c:pt>
                <c:pt idx="178">
                  <c:v>0.90333333333333343</c:v>
                </c:pt>
                <c:pt idx="179">
                  <c:v>0.90333333333333343</c:v>
                </c:pt>
                <c:pt idx="180">
                  <c:v>0.90333333333333343</c:v>
                </c:pt>
                <c:pt idx="181">
                  <c:v>0.90333333333333343</c:v>
                </c:pt>
                <c:pt idx="182">
                  <c:v>0.90333333333333343</c:v>
                </c:pt>
                <c:pt idx="183">
                  <c:v>0.90333333333333343</c:v>
                </c:pt>
                <c:pt idx="184">
                  <c:v>0.90333333333333343</c:v>
                </c:pt>
                <c:pt idx="185">
                  <c:v>0.90333333333333343</c:v>
                </c:pt>
                <c:pt idx="186">
                  <c:v>0.92166666666666663</c:v>
                </c:pt>
                <c:pt idx="187">
                  <c:v>0.94166666666666665</c:v>
                </c:pt>
                <c:pt idx="188">
                  <c:v>0.94500000000000006</c:v>
                </c:pt>
                <c:pt idx="189">
                  <c:v>0.95499999999999996</c:v>
                </c:pt>
                <c:pt idx="190">
                  <c:v>0.96666666666666667</c:v>
                </c:pt>
                <c:pt idx="191">
                  <c:v>0.97000000000000008</c:v>
                </c:pt>
                <c:pt idx="192">
                  <c:v>0.97166666666666657</c:v>
                </c:pt>
                <c:pt idx="193">
                  <c:v>0.9933333333333334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1.0133333333333332</c:v>
                </c:pt>
                <c:pt idx="199">
                  <c:v>1.0166666666666666</c:v>
                </c:pt>
                <c:pt idx="200">
                  <c:v>1.0333333333333334</c:v>
                </c:pt>
                <c:pt idx="201">
                  <c:v>1.0433333333333334</c:v>
                </c:pt>
                <c:pt idx="202">
                  <c:v>1.0450000000000002</c:v>
                </c:pt>
                <c:pt idx="203">
                  <c:v>1.0549999999999999</c:v>
                </c:pt>
                <c:pt idx="204">
                  <c:v>1.0549999999999999</c:v>
                </c:pt>
                <c:pt idx="205">
                  <c:v>1.0549999999999999</c:v>
                </c:pt>
                <c:pt idx="206">
                  <c:v>1.07</c:v>
                </c:pt>
                <c:pt idx="207">
                  <c:v>1.0816666666666668</c:v>
                </c:pt>
                <c:pt idx="208">
                  <c:v>1.0816666666666668</c:v>
                </c:pt>
                <c:pt idx="209">
                  <c:v>1.0816666666666668</c:v>
                </c:pt>
                <c:pt idx="210">
                  <c:v>1.0933333333333333</c:v>
                </c:pt>
                <c:pt idx="211">
                  <c:v>1.1066666666666667</c:v>
                </c:pt>
                <c:pt idx="212">
                  <c:v>1.145</c:v>
                </c:pt>
                <c:pt idx="213">
                  <c:v>1.1633333333333333</c:v>
                </c:pt>
                <c:pt idx="214">
                  <c:v>1.1716666666666666</c:v>
                </c:pt>
                <c:pt idx="215">
                  <c:v>1.1766666666666665</c:v>
                </c:pt>
                <c:pt idx="216">
                  <c:v>1.2266666666666666</c:v>
                </c:pt>
                <c:pt idx="217">
                  <c:v>1.2316666666666667</c:v>
                </c:pt>
                <c:pt idx="218">
                  <c:v>1.2333333333333334</c:v>
                </c:pt>
                <c:pt idx="219">
                  <c:v>1.2533333333333334</c:v>
                </c:pt>
                <c:pt idx="220">
                  <c:v>1.2766666666666666</c:v>
                </c:pt>
                <c:pt idx="221">
                  <c:v>1.2983333333333333</c:v>
                </c:pt>
                <c:pt idx="222">
                  <c:v>1.3916666666666666</c:v>
                </c:pt>
                <c:pt idx="223">
                  <c:v>1.3983333333333334</c:v>
                </c:pt>
                <c:pt idx="224">
                  <c:v>1.4183333333333332</c:v>
                </c:pt>
                <c:pt idx="225">
                  <c:v>1.4583333333333333</c:v>
                </c:pt>
                <c:pt idx="226">
                  <c:v>1.4950000000000001</c:v>
                </c:pt>
                <c:pt idx="227">
                  <c:v>1.5049999999999999</c:v>
                </c:pt>
                <c:pt idx="228">
                  <c:v>1.5049999999999999</c:v>
                </c:pt>
                <c:pt idx="229">
                  <c:v>1.5166666666666666</c:v>
                </c:pt>
                <c:pt idx="230">
                  <c:v>1.5249999999999999</c:v>
                </c:pt>
                <c:pt idx="231">
                  <c:v>1.5433333333333332</c:v>
                </c:pt>
                <c:pt idx="232">
                  <c:v>1.5866666666666667</c:v>
                </c:pt>
                <c:pt idx="233">
                  <c:v>1.5983333333333334</c:v>
                </c:pt>
                <c:pt idx="234">
                  <c:v>1.6283333333333334</c:v>
                </c:pt>
                <c:pt idx="235">
                  <c:v>1.675</c:v>
                </c:pt>
                <c:pt idx="236">
                  <c:v>1.675</c:v>
                </c:pt>
                <c:pt idx="237">
                  <c:v>1.675</c:v>
                </c:pt>
                <c:pt idx="238">
                  <c:v>1.675</c:v>
                </c:pt>
                <c:pt idx="239">
                  <c:v>1.675</c:v>
                </c:pt>
                <c:pt idx="240">
                  <c:v>1.675</c:v>
                </c:pt>
                <c:pt idx="241">
                  <c:v>1.6833333333333333</c:v>
                </c:pt>
                <c:pt idx="242">
                  <c:v>1.6883333333333332</c:v>
                </c:pt>
                <c:pt idx="243">
                  <c:v>1.6883333333333332</c:v>
                </c:pt>
                <c:pt idx="244">
                  <c:v>1.6950000000000001</c:v>
                </c:pt>
                <c:pt idx="245">
                  <c:v>1.7233333333333334</c:v>
                </c:pt>
                <c:pt idx="246">
                  <c:v>1.73</c:v>
                </c:pt>
                <c:pt idx="247">
                  <c:v>1.74</c:v>
                </c:pt>
                <c:pt idx="248">
                  <c:v>1.7516666666666665</c:v>
                </c:pt>
                <c:pt idx="249">
                  <c:v>1.7516666666666665</c:v>
                </c:pt>
                <c:pt idx="250">
                  <c:v>1.7683333333333333</c:v>
                </c:pt>
                <c:pt idx="251">
                  <c:v>1.7849999999999999</c:v>
                </c:pt>
                <c:pt idx="252">
                  <c:v>1.7849999999999999</c:v>
                </c:pt>
                <c:pt idx="253">
                  <c:v>1.8033333333333335</c:v>
                </c:pt>
                <c:pt idx="254">
                  <c:v>1.82</c:v>
                </c:pt>
                <c:pt idx="255">
                  <c:v>1.8333333333333333</c:v>
                </c:pt>
                <c:pt idx="256">
                  <c:v>1.8466666666666667</c:v>
                </c:pt>
                <c:pt idx="257">
                  <c:v>1.8466666666666667</c:v>
                </c:pt>
                <c:pt idx="258">
                  <c:v>1.8466666666666667</c:v>
                </c:pt>
                <c:pt idx="259">
                  <c:v>1.8466666666666667</c:v>
                </c:pt>
                <c:pt idx="260">
                  <c:v>1.8466666666666667</c:v>
                </c:pt>
                <c:pt idx="261">
                  <c:v>1.8466666666666667</c:v>
                </c:pt>
                <c:pt idx="262">
                  <c:v>1.8466666666666667</c:v>
                </c:pt>
                <c:pt idx="263">
                  <c:v>1.8466666666666667</c:v>
                </c:pt>
                <c:pt idx="264">
                  <c:v>1.8466666666666667</c:v>
                </c:pt>
                <c:pt idx="265">
                  <c:v>1.8533333333333333</c:v>
                </c:pt>
                <c:pt idx="266">
                  <c:v>1.8733333333333335</c:v>
                </c:pt>
                <c:pt idx="267">
                  <c:v>1.8766666666666665</c:v>
                </c:pt>
                <c:pt idx="268">
                  <c:v>1.8783333333333334</c:v>
                </c:pt>
                <c:pt idx="269">
                  <c:v>1.8883333333333332</c:v>
                </c:pt>
                <c:pt idx="270">
                  <c:v>1.8983333333333334</c:v>
                </c:pt>
                <c:pt idx="271">
                  <c:v>1.91</c:v>
                </c:pt>
                <c:pt idx="272">
                  <c:v>1.915</c:v>
                </c:pt>
                <c:pt idx="273">
                  <c:v>1.9216666666666666</c:v>
                </c:pt>
                <c:pt idx="274">
                  <c:v>1.9650000000000001</c:v>
                </c:pt>
                <c:pt idx="275">
                  <c:v>1.9716666666666667</c:v>
                </c:pt>
                <c:pt idx="276">
                  <c:v>1.9950000000000001</c:v>
                </c:pt>
                <c:pt idx="277">
                  <c:v>2.0066666666666668</c:v>
                </c:pt>
                <c:pt idx="278">
                  <c:v>2.0099999999999998</c:v>
                </c:pt>
                <c:pt idx="279">
                  <c:v>2.0216666666666665</c:v>
                </c:pt>
                <c:pt idx="280">
                  <c:v>2.0216666666666665</c:v>
                </c:pt>
                <c:pt idx="281">
                  <c:v>2.0216666666666665</c:v>
                </c:pt>
                <c:pt idx="282">
                  <c:v>2.0433333333333334</c:v>
                </c:pt>
                <c:pt idx="283">
                  <c:v>2.0433333333333334</c:v>
                </c:pt>
                <c:pt idx="284">
                  <c:v>2.0633333333333335</c:v>
                </c:pt>
                <c:pt idx="285">
                  <c:v>2.0716666666666668</c:v>
                </c:pt>
                <c:pt idx="286">
                  <c:v>2.0883333333333334</c:v>
                </c:pt>
                <c:pt idx="287">
                  <c:v>2.0933333333333333</c:v>
                </c:pt>
                <c:pt idx="288">
                  <c:v>2.1216666666666666</c:v>
                </c:pt>
                <c:pt idx="289">
                  <c:v>2.1599999999999997</c:v>
                </c:pt>
                <c:pt idx="290">
                  <c:v>2.1733333333333333</c:v>
                </c:pt>
                <c:pt idx="291">
                  <c:v>2.1816666666666666</c:v>
                </c:pt>
                <c:pt idx="292">
                  <c:v>2.2116666666666664</c:v>
                </c:pt>
                <c:pt idx="293">
                  <c:v>2.2266666666666666</c:v>
                </c:pt>
                <c:pt idx="294">
                  <c:v>2.2283333333333331</c:v>
                </c:pt>
                <c:pt idx="295">
                  <c:v>2.23</c:v>
                </c:pt>
                <c:pt idx="296">
                  <c:v>2.2333333333333334</c:v>
                </c:pt>
                <c:pt idx="297">
                  <c:v>2.2416666666666667</c:v>
                </c:pt>
                <c:pt idx="298">
                  <c:v>2.2416666666666667</c:v>
                </c:pt>
                <c:pt idx="299">
                  <c:v>2.2416666666666667</c:v>
                </c:pt>
                <c:pt idx="300">
                  <c:v>2.2416666666666667</c:v>
                </c:pt>
                <c:pt idx="301">
                  <c:v>2.2566666666666668</c:v>
                </c:pt>
                <c:pt idx="302">
                  <c:v>2.2716666666666669</c:v>
                </c:pt>
                <c:pt idx="303">
                  <c:v>2.2933333333333334</c:v>
                </c:pt>
                <c:pt idx="304">
                  <c:v>2.3016666666666667</c:v>
                </c:pt>
                <c:pt idx="305">
                  <c:v>2.3266666666666667</c:v>
                </c:pt>
                <c:pt idx="306">
                  <c:v>2.3683333333333332</c:v>
                </c:pt>
                <c:pt idx="307">
                  <c:v>2.39</c:v>
                </c:pt>
                <c:pt idx="308">
                  <c:v>2.3916666666666666</c:v>
                </c:pt>
                <c:pt idx="309">
                  <c:v>2.395</c:v>
                </c:pt>
                <c:pt idx="310">
                  <c:v>2.4133333333333336</c:v>
                </c:pt>
                <c:pt idx="311">
                  <c:v>2.4133333333333336</c:v>
                </c:pt>
                <c:pt idx="312">
                  <c:v>2.4133333333333336</c:v>
                </c:pt>
                <c:pt idx="313">
                  <c:v>2.4550000000000001</c:v>
                </c:pt>
                <c:pt idx="314">
                  <c:v>2.46</c:v>
                </c:pt>
                <c:pt idx="315">
                  <c:v>2.4633333333333334</c:v>
                </c:pt>
                <c:pt idx="316">
                  <c:v>2.4883333333333337</c:v>
                </c:pt>
                <c:pt idx="317">
                  <c:v>2.4933333333333332</c:v>
                </c:pt>
                <c:pt idx="318">
                  <c:v>2.5233333333333334</c:v>
                </c:pt>
                <c:pt idx="319">
                  <c:v>2.5333333333333332</c:v>
                </c:pt>
                <c:pt idx="320">
                  <c:v>2.5583333333333331</c:v>
                </c:pt>
                <c:pt idx="321">
                  <c:v>2.5649999999999999</c:v>
                </c:pt>
                <c:pt idx="322">
                  <c:v>2.5883333333333334</c:v>
                </c:pt>
                <c:pt idx="323">
                  <c:v>2.6166666666666667</c:v>
                </c:pt>
                <c:pt idx="324">
                  <c:v>2.645</c:v>
                </c:pt>
                <c:pt idx="325">
                  <c:v>2.6716666666666669</c:v>
                </c:pt>
                <c:pt idx="326">
                  <c:v>2.7233333333333336</c:v>
                </c:pt>
                <c:pt idx="327">
                  <c:v>2.7449999999999997</c:v>
                </c:pt>
                <c:pt idx="328">
                  <c:v>2.7816666666666667</c:v>
                </c:pt>
                <c:pt idx="329">
                  <c:v>2.8699999999999997</c:v>
                </c:pt>
                <c:pt idx="330">
                  <c:v>2.8849999999999998</c:v>
                </c:pt>
                <c:pt idx="331">
                  <c:v>2.8933333333333331</c:v>
                </c:pt>
                <c:pt idx="332">
                  <c:v>2.8983333333333334</c:v>
                </c:pt>
                <c:pt idx="333">
                  <c:v>2.9066666666666667</c:v>
                </c:pt>
                <c:pt idx="334">
                  <c:v>2.9449999999999998</c:v>
                </c:pt>
                <c:pt idx="335">
                  <c:v>2.9516666666666667</c:v>
                </c:pt>
                <c:pt idx="336">
                  <c:v>2.9766666666666666</c:v>
                </c:pt>
                <c:pt idx="337">
                  <c:v>2.996666666666667</c:v>
                </c:pt>
                <c:pt idx="338">
                  <c:v>3.003333333333333</c:v>
                </c:pt>
                <c:pt idx="339">
                  <c:v>3.0333333333333332</c:v>
                </c:pt>
                <c:pt idx="340">
                  <c:v>3.0333333333333332</c:v>
                </c:pt>
                <c:pt idx="341">
                  <c:v>3.0516666666666667</c:v>
                </c:pt>
                <c:pt idx="342">
                  <c:v>3.0649999999999999</c:v>
                </c:pt>
                <c:pt idx="343">
                  <c:v>3.0666666666666669</c:v>
                </c:pt>
                <c:pt idx="344">
                  <c:v>3.105</c:v>
                </c:pt>
                <c:pt idx="345">
                  <c:v>3.105</c:v>
                </c:pt>
                <c:pt idx="346">
                  <c:v>3.1133333333333337</c:v>
                </c:pt>
                <c:pt idx="347">
                  <c:v>3.121666666666667</c:v>
                </c:pt>
                <c:pt idx="348">
                  <c:v>3.121666666666667</c:v>
                </c:pt>
                <c:pt idx="349">
                  <c:v>3.121666666666667</c:v>
                </c:pt>
                <c:pt idx="350">
                  <c:v>3.121666666666667</c:v>
                </c:pt>
                <c:pt idx="351">
                  <c:v>3.1466666666666669</c:v>
                </c:pt>
                <c:pt idx="352">
                  <c:v>3.1566666666666667</c:v>
                </c:pt>
                <c:pt idx="353">
                  <c:v>3.1599999999999997</c:v>
                </c:pt>
                <c:pt idx="354">
                  <c:v>3.1616666666666666</c:v>
                </c:pt>
                <c:pt idx="355">
                  <c:v>3.165</c:v>
                </c:pt>
                <c:pt idx="356">
                  <c:v>3.18</c:v>
                </c:pt>
                <c:pt idx="357">
                  <c:v>3.1850000000000001</c:v>
                </c:pt>
                <c:pt idx="358">
                  <c:v>3.1866666666666665</c:v>
                </c:pt>
                <c:pt idx="359">
                  <c:v>3.1949999999999998</c:v>
                </c:pt>
                <c:pt idx="360">
                  <c:v>3.2066666666666666</c:v>
                </c:pt>
                <c:pt idx="361">
                  <c:v>3.2199999999999998</c:v>
                </c:pt>
                <c:pt idx="362">
                  <c:v>3.2216666666666667</c:v>
                </c:pt>
                <c:pt idx="363">
                  <c:v>3.2266666666666666</c:v>
                </c:pt>
                <c:pt idx="364">
                  <c:v>3.2316666666666669</c:v>
                </c:pt>
                <c:pt idx="365">
                  <c:v>3.2366666666666664</c:v>
                </c:pt>
                <c:pt idx="366">
                  <c:v>3.2449999999999997</c:v>
                </c:pt>
                <c:pt idx="367">
                  <c:v>3.26</c:v>
                </c:pt>
                <c:pt idx="368">
                  <c:v>3.2783333333333333</c:v>
                </c:pt>
                <c:pt idx="369">
                  <c:v>3.2949999999999999</c:v>
                </c:pt>
                <c:pt idx="370">
                  <c:v>3.2983333333333333</c:v>
                </c:pt>
                <c:pt idx="371">
                  <c:v>3.3</c:v>
                </c:pt>
                <c:pt idx="372">
                  <c:v>3.3</c:v>
                </c:pt>
                <c:pt idx="373">
                  <c:v>3.335</c:v>
                </c:pt>
                <c:pt idx="374">
                  <c:v>3.3633333333333337</c:v>
                </c:pt>
                <c:pt idx="375">
                  <c:v>3.3733333333333335</c:v>
                </c:pt>
                <c:pt idx="376">
                  <c:v>3.3733333333333335</c:v>
                </c:pt>
                <c:pt idx="377">
                  <c:v>3.3816666666666668</c:v>
                </c:pt>
                <c:pt idx="378">
                  <c:v>3.4</c:v>
                </c:pt>
                <c:pt idx="379">
                  <c:v>3.4</c:v>
                </c:pt>
                <c:pt idx="380">
                  <c:v>3.4033333333333333</c:v>
                </c:pt>
                <c:pt idx="381">
                  <c:v>3.4099999999999997</c:v>
                </c:pt>
                <c:pt idx="382">
                  <c:v>3.4099999999999997</c:v>
                </c:pt>
                <c:pt idx="383">
                  <c:v>3.4099999999999997</c:v>
                </c:pt>
                <c:pt idx="384">
                  <c:v>3.4233333333333333</c:v>
                </c:pt>
                <c:pt idx="385">
                  <c:v>3.4266666666666667</c:v>
                </c:pt>
                <c:pt idx="386">
                  <c:v>3.4283333333333332</c:v>
                </c:pt>
                <c:pt idx="387">
                  <c:v>3.4366666666666665</c:v>
                </c:pt>
                <c:pt idx="388">
                  <c:v>3.4483333333333333</c:v>
                </c:pt>
                <c:pt idx="389">
                  <c:v>3.45</c:v>
                </c:pt>
                <c:pt idx="390">
                  <c:v>3.4566666666666666</c:v>
                </c:pt>
                <c:pt idx="391">
                  <c:v>3.4566666666666666</c:v>
                </c:pt>
                <c:pt idx="392">
                  <c:v>3.46</c:v>
                </c:pt>
                <c:pt idx="393">
                  <c:v>3.4666666666666668</c:v>
                </c:pt>
                <c:pt idx="394">
                  <c:v>3.4666666666666668</c:v>
                </c:pt>
                <c:pt idx="395">
                  <c:v>3.4933333333333332</c:v>
                </c:pt>
                <c:pt idx="396">
                  <c:v>3.5</c:v>
                </c:pt>
                <c:pt idx="397">
                  <c:v>3.5</c:v>
                </c:pt>
                <c:pt idx="398">
                  <c:v>3.5349999999999997</c:v>
                </c:pt>
                <c:pt idx="399">
                  <c:v>3.5349999999999997</c:v>
                </c:pt>
                <c:pt idx="400">
                  <c:v>3.5349999999999997</c:v>
                </c:pt>
                <c:pt idx="401">
                  <c:v>3.5916666666666668</c:v>
                </c:pt>
                <c:pt idx="402">
                  <c:v>3.5966666666666667</c:v>
                </c:pt>
                <c:pt idx="403">
                  <c:v>3.5966666666666667</c:v>
                </c:pt>
                <c:pt idx="404">
                  <c:v>3.6133333333333337</c:v>
                </c:pt>
                <c:pt idx="405">
                  <c:v>3.6183333333333332</c:v>
                </c:pt>
                <c:pt idx="406">
                  <c:v>3.6183333333333332</c:v>
                </c:pt>
                <c:pt idx="407">
                  <c:v>3.6300000000000003</c:v>
                </c:pt>
                <c:pt idx="408">
                  <c:v>3.645</c:v>
                </c:pt>
                <c:pt idx="409">
                  <c:v>3.645</c:v>
                </c:pt>
                <c:pt idx="410">
                  <c:v>3.68</c:v>
                </c:pt>
                <c:pt idx="411">
                  <c:v>3.6850000000000001</c:v>
                </c:pt>
                <c:pt idx="412">
                  <c:v>3.6883333333333335</c:v>
                </c:pt>
                <c:pt idx="413">
                  <c:v>3.6966666666666668</c:v>
                </c:pt>
                <c:pt idx="414">
                  <c:v>3.7050000000000001</c:v>
                </c:pt>
                <c:pt idx="415">
                  <c:v>3.7050000000000001</c:v>
                </c:pt>
                <c:pt idx="416">
                  <c:v>3.7250000000000001</c:v>
                </c:pt>
                <c:pt idx="417">
                  <c:v>3.73</c:v>
                </c:pt>
                <c:pt idx="418">
                  <c:v>3.75</c:v>
                </c:pt>
                <c:pt idx="419">
                  <c:v>3.753333333333333</c:v>
                </c:pt>
                <c:pt idx="420">
                  <c:v>3.7650000000000001</c:v>
                </c:pt>
                <c:pt idx="421">
                  <c:v>3.7716666666666669</c:v>
                </c:pt>
                <c:pt idx="422">
                  <c:v>3.8016666666666667</c:v>
                </c:pt>
                <c:pt idx="423">
                  <c:v>3.8149999999999999</c:v>
                </c:pt>
                <c:pt idx="424">
                  <c:v>3.8166666666666669</c:v>
                </c:pt>
                <c:pt idx="425">
                  <c:v>3.8266666666666667</c:v>
                </c:pt>
                <c:pt idx="426">
                  <c:v>3.8366666666666664</c:v>
                </c:pt>
                <c:pt idx="427">
                  <c:v>3.8733333333333335</c:v>
                </c:pt>
                <c:pt idx="428">
                  <c:v>3.8733333333333335</c:v>
                </c:pt>
                <c:pt idx="429">
                  <c:v>3.8733333333333335</c:v>
                </c:pt>
                <c:pt idx="430">
                  <c:v>3.8916666666666666</c:v>
                </c:pt>
                <c:pt idx="431">
                  <c:v>3.9</c:v>
                </c:pt>
                <c:pt idx="432">
                  <c:v>3.9016666666666664</c:v>
                </c:pt>
                <c:pt idx="433">
                  <c:v>3.9166666666666665</c:v>
                </c:pt>
                <c:pt idx="434">
                  <c:v>3.92</c:v>
                </c:pt>
                <c:pt idx="435">
                  <c:v>3.9383333333333335</c:v>
                </c:pt>
                <c:pt idx="436">
                  <c:v>3.9550000000000001</c:v>
                </c:pt>
                <c:pt idx="437">
                  <c:v>3.9616666666666664</c:v>
                </c:pt>
                <c:pt idx="438">
                  <c:v>3.9666666666666668</c:v>
                </c:pt>
                <c:pt idx="439">
                  <c:v>3.9666666666666668</c:v>
                </c:pt>
                <c:pt idx="440">
                  <c:v>4.0149999999999997</c:v>
                </c:pt>
                <c:pt idx="441">
                  <c:v>4.0316666666666672</c:v>
                </c:pt>
                <c:pt idx="442">
                  <c:v>4.0350000000000001</c:v>
                </c:pt>
                <c:pt idx="443">
                  <c:v>4.0449999999999999</c:v>
                </c:pt>
                <c:pt idx="444">
                  <c:v>4.0666666666666664</c:v>
                </c:pt>
                <c:pt idx="445">
                  <c:v>4.0750000000000002</c:v>
                </c:pt>
                <c:pt idx="446">
                  <c:v>4.081666666666667</c:v>
                </c:pt>
                <c:pt idx="447">
                  <c:v>4.0866666666666669</c:v>
                </c:pt>
                <c:pt idx="448">
                  <c:v>4.0883333333333338</c:v>
                </c:pt>
                <c:pt idx="449">
                  <c:v>4.09</c:v>
                </c:pt>
                <c:pt idx="450">
                  <c:v>4.0999999999999996</c:v>
                </c:pt>
                <c:pt idx="451">
                  <c:v>4.1066666666666665</c:v>
                </c:pt>
                <c:pt idx="452">
                  <c:v>4.1066666666666665</c:v>
                </c:pt>
                <c:pt idx="453">
                  <c:v>4.1100000000000003</c:v>
                </c:pt>
                <c:pt idx="454">
                  <c:v>4.12</c:v>
                </c:pt>
                <c:pt idx="455">
                  <c:v>4.1616666666666662</c:v>
                </c:pt>
                <c:pt idx="456">
                  <c:v>4.1616666666666662</c:v>
                </c:pt>
                <c:pt idx="457">
                  <c:v>4.166666666666667</c:v>
                </c:pt>
                <c:pt idx="458">
                  <c:v>4.1733333333333338</c:v>
                </c:pt>
                <c:pt idx="459">
                  <c:v>4.1883333333333335</c:v>
                </c:pt>
                <c:pt idx="460">
                  <c:v>4.2300000000000004</c:v>
                </c:pt>
                <c:pt idx="461">
                  <c:v>4.2649999999999997</c:v>
                </c:pt>
                <c:pt idx="462">
                  <c:v>4.2733333333333325</c:v>
                </c:pt>
                <c:pt idx="463">
                  <c:v>4.3</c:v>
                </c:pt>
                <c:pt idx="464">
                  <c:v>4.34</c:v>
                </c:pt>
                <c:pt idx="465">
                  <c:v>4.3466666666666667</c:v>
                </c:pt>
                <c:pt idx="466">
                  <c:v>4.3649999999999993</c:v>
                </c:pt>
                <c:pt idx="467">
                  <c:v>4.371666666666667</c:v>
                </c:pt>
                <c:pt idx="468">
                  <c:v>4.3899999999999997</c:v>
                </c:pt>
                <c:pt idx="469">
                  <c:v>4.41</c:v>
                </c:pt>
                <c:pt idx="470">
                  <c:v>4.4133333333333331</c:v>
                </c:pt>
                <c:pt idx="471">
                  <c:v>4.4133333333333331</c:v>
                </c:pt>
                <c:pt idx="472">
                  <c:v>4.416666666666667</c:v>
                </c:pt>
                <c:pt idx="473">
                  <c:v>4.4416666666666664</c:v>
                </c:pt>
                <c:pt idx="474">
                  <c:v>4.4433333333333334</c:v>
                </c:pt>
                <c:pt idx="475">
                  <c:v>4.4466666666666672</c:v>
                </c:pt>
                <c:pt idx="476">
                  <c:v>4.4466666666666672</c:v>
                </c:pt>
                <c:pt idx="477">
                  <c:v>4.4566666666666661</c:v>
                </c:pt>
                <c:pt idx="478">
                  <c:v>4.4649999999999999</c:v>
                </c:pt>
                <c:pt idx="479">
                  <c:v>4.4733333333333327</c:v>
                </c:pt>
                <c:pt idx="480">
                  <c:v>4.4800000000000004</c:v>
                </c:pt>
                <c:pt idx="481">
                  <c:v>4.5233333333333325</c:v>
                </c:pt>
                <c:pt idx="482">
                  <c:v>4.5250000000000004</c:v>
                </c:pt>
                <c:pt idx="483">
                  <c:v>4.5433333333333339</c:v>
                </c:pt>
                <c:pt idx="484">
                  <c:v>4.583333333333333</c:v>
                </c:pt>
                <c:pt idx="485">
                  <c:v>4.5999999999999996</c:v>
                </c:pt>
                <c:pt idx="486">
                  <c:v>4.6133333333333333</c:v>
                </c:pt>
                <c:pt idx="487">
                  <c:v>4.6149999999999993</c:v>
                </c:pt>
                <c:pt idx="488">
                  <c:v>4.621666666666667</c:v>
                </c:pt>
                <c:pt idx="489">
                  <c:v>4.6383333333333336</c:v>
                </c:pt>
                <c:pt idx="490">
                  <c:v>4.6383333333333336</c:v>
                </c:pt>
                <c:pt idx="491">
                  <c:v>4.6383333333333336</c:v>
                </c:pt>
                <c:pt idx="492">
                  <c:v>4.6399999999999997</c:v>
                </c:pt>
                <c:pt idx="493">
                  <c:v>4.6399999999999997</c:v>
                </c:pt>
                <c:pt idx="494">
                  <c:v>4.6533333333333333</c:v>
                </c:pt>
                <c:pt idx="495">
                  <c:v>4.6566666666666663</c:v>
                </c:pt>
                <c:pt idx="496">
                  <c:v>4.6716666666666669</c:v>
                </c:pt>
                <c:pt idx="497">
                  <c:v>4.6766666666666667</c:v>
                </c:pt>
                <c:pt idx="498">
                  <c:v>4.6850000000000005</c:v>
                </c:pt>
                <c:pt idx="499">
                  <c:v>4.6933333333333334</c:v>
                </c:pt>
                <c:pt idx="500">
                  <c:v>4.6933333333333334</c:v>
                </c:pt>
                <c:pt idx="501">
                  <c:v>4.7050000000000001</c:v>
                </c:pt>
                <c:pt idx="502">
                  <c:v>4.7133333333333338</c:v>
                </c:pt>
                <c:pt idx="503">
                  <c:v>4.7283333333333335</c:v>
                </c:pt>
                <c:pt idx="504">
                  <c:v>4.7283333333333335</c:v>
                </c:pt>
                <c:pt idx="505">
                  <c:v>4.746666666666667</c:v>
                </c:pt>
                <c:pt idx="506">
                  <c:v>4.7566666666666659</c:v>
                </c:pt>
                <c:pt idx="507">
                  <c:v>4.7683333333333335</c:v>
                </c:pt>
                <c:pt idx="508">
                  <c:v>4.7783333333333333</c:v>
                </c:pt>
                <c:pt idx="509">
                  <c:v>4.7933333333333339</c:v>
                </c:pt>
                <c:pt idx="510">
                  <c:v>4.8</c:v>
                </c:pt>
                <c:pt idx="511">
                  <c:v>4.8016666666666667</c:v>
                </c:pt>
                <c:pt idx="512">
                  <c:v>4.8199999999999994</c:v>
                </c:pt>
                <c:pt idx="513">
                  <c:v>4.8383333333333338</c:v>
                </c:pt>
                <c:pt idx="514">
                  <c:v>4.8383333333333338</c:v>
                </c:pt>
                <c:pt idx="515">
                  <c:v>4.8433333333333337</c:v>
                </c:pt>
                <c:pt idx="516">
                  <c:v>4.8733333333333331</c:v>
                </c:pt>
                <c:pt idx="517">
                  <c:v>4.8949999999999996</c:v>
                </c:pt>
                <c:pt idx="518">
                  <c:v>4.8949999999999996</c:v>
                </c:pt>
                <c:pt idx="519">
                  <c:v>4.8949999999999996</c:v>
                </c:pt>
                <c:pt idx="520">
                  <c:v>4.8966666666666665</c:v>
                </c:pt>
                <c:pt idx="521">
                  <c:v>4.8966666666666665</c:v>
                </c:pt>
                <c:pt idx="522">
                  <c:v>4.8983333333333325</c:v>
                </c:pt>
                <c:pt idx="523">
                  <c:v>4.9050000000000002</c:v>
                </c:pt>
                <c:pt idx="524">
                  <c:v>4.9366666666666665</c:v>
                </c:pt>
                <c:pt idx="525">
                  <c:v>4.9399999999999995</c:v>
                </c:pt>
                <c:pt idx="526">
                  <c:v>4.95</c:v>
                </c:pt>
                <c:pt idx="527">
                  <c:v>4.96</c:v>
                </c:pt>
                <c:pt idx="528">
                  <c:v>4.9666666666666668</c:v>
                </c:pt>
                <c:pt idx="529">
                  <c:v>4.97</c:v>
                </c:pt>
                <c:pt idx="530">
                  <c:v>4.9850000000000003</c:v>
                </c:pt>
                <c:pt idx="531">
                  <c:v>4.9899999999999993</c:v>
                </c:pt>
                <c:pt idx="532">
                  <c:v>4.9933333333333341</c:v>
                </c:pt>
                <c:pt idx="533">
                  <c:v>5.0066666666666659</c:v>
                </c:pt>
                <c:pt idx="534">
                  <c:v>5.0183333333333335</c:v>
                </c:pt>
                <c:pt idx="535">
                  <c:v>5.0350000000000001</c:v>
                </c:pt>
                <c:pt idx="536">
                  <c:v>5.0449999999999999</c:v>
                </c:pt>
                <c:pt idx="537">
                  <c:v>5.0699999999999994</c:v>
                </c:pt>
                <c:pt idx="538">
                  <c:v>5.0816666666666661</c:v>
                </c:pt>
                <c:pt idx="539">
                  <c:v>5.0883333333333338</c:v>
                </c:pt>
                <c:pt idx="540">
                  <c:v>5.0983333333333327</c:v>
                </c:pt>
                <c:pt idx="541">
                  <c:v>5.1016666666666675</c:v>
                </c:pt>
                <c:pt idx="542">
                  <c:v>5.1100000000000003</c:v>
                </c:pt>
                <c:pt idx="543">
                  <c:v>5.128333333333333</c:v>
                </c:pt>
                <c:pt idx="544">
                  <c:v>5.1383333333333336</c:v>
                </c:pt>
                <c:pt idx="545">
                  <c:v>5.1533333333333333</c:v>
                </c:pt>
                <c:pt idx="546">
                  <c:v>5.16</c:v>
                </c:pt>
                <c:pt idx="547">
                  <c:v>5.2050000000000001</c:v>
                </c:pt>
                <c:pt idx="548">
                  <c:v>5.2116666666666669</c:v>
                </c:pt>
                <c:pt idx="549">
                  <c:v>5.2549999999999999</c:v>
                </c:pt>
                <c:pt idx="550">
                  <c:v>5.2566666666666659</c:v>
                </c:pt>
                <c:pt idx="551">
                  <c:v>5.2666666666666666</c:v>
                </c:pt>
                <c:pt idx="552">
                  <c:v>5.28</c:v>
                </c:pt>
                <c:pt idx="553">
                  <c:v>5.2949999999999999</c:v>
                </c:pt>
                <c:pt idx="554">
                  <c:v>5.3083333333333336</c:v>
                </c:pt>
                <c:pt idx="555">
                  <c:v>5.335</c:v>
                </c:pt>
                <c:pt idx="556">
                  <c:v>5.3466666666666667</c:v>
                </c:pt>
                <c:pt idx="557">
                  <c:v>5.3666666666666663</c:v>
                </c:pt>
                <c:pt idx="558">
                  <c:v>5.3683333333333341</c:v>
                </c:pt>
                <c:pt idx="559">
                  <c:v>5.3733333333333331</c:v>
                </c:pt>
                <c:pt idx="560">
                  <c:v>5.38</c:v>
                </c:pt>
                <c:pt idx="561">
                  <c:v>5.3883333333333336</c:v>
                </c:pt>
                <c:pt idx="562">
                  <c:v>5.3966666666666665</c:v>
                </c:pt>
                <c:pt idx="563">
                  <c:v>5.4116666666666662</c:v>
                </c:pt>
                <c:pt idx="564">
                  <c:v>5.4133333333333331</c:v>
                </c:pt>
                <c:pt idx="565">
                  <c:v>5.415</c:v>
                </c:pt>
                <c:pt idx="566">
                  <c:v>5.4233333333333329</c:v>
                </c:pt>
                <c:pt idx="567">
                  <c:v>5.4350000000000005</c:v>
                </c:pt>
                <c:pt idx="568">
                  <c:v>5.4383333333333335</c:v>
                </c:pt>
                <c:pt idx="569">
                  <c:v>5.4416666666666664</c:v>
                </c:pt>
                <c:pt idx="570">
                  <c:v>5.47</c:v>
                </c:pt>
                <c:pt idx="571">
                  <c:v>5.4749999999999996</c:v>
                </c:pt>
                <c:pt idx="572">
                  <c:v>5.4749999999999996</c:v>
                </c:pt>
                <c:pt idx="573">
                  <c:v>5.4933333333333341</c:v>
                </c:pt>
                <c:pt idx="574">
                  <c:v>5.5049999999999999</c:v>
                </c:pt>
                <c:pt idx="575">
                  <c:v>5.5049999999999999</c:v>
                </c:pt>
                <c:pt idx="576">
                  <c:v>5.5316666666666663</c:v>
                </c:pt>
                <c:pt idx="577">
                  <c:v>5.54</c:v>
                </c:pt>
                <c:pt idx="578">
                  <c:v>5.5449999999999999</c:v>
                </c:pt>
                <c:pt idx="579">
                  <c:v>5.5533333333333328</c:v>
                </c:pt>
                <c:pt idx="580">
                  <c:v>5.5766666666666671</c:v>
                </c:pt>
                <c:pt idx="581">
                  <c:v>5.5766666666666671</c:v>
                </c:pt>
                <c:pt idx="582">
                  <c:v>5.58</c:v>
                </c:pt>
                <c:pt idx="583">
                  <c:v>5.5983333333333327</c:v>
                </c:pt>
                <c:pt idx="584">
                  <c:v>5.5983333333333327</c:v>
                </c:pt>
                <c:pt idx="585">
                  <c:v>5.6066666666666665</c:v>
                </c:pt>
                <c:pt idx="586">
                  <c:v>5.6083333333333334</c:v>
                </c:pt>
                <c:pt idx="587">
                  <c:v>5.6116666666666664</c:v>
                </c:pt>
                <c:pt idx="588">
                  <c:v>5.6166666666666663</c:v>
                </c:pt>
                <c:pt idx="589">
                  <c:v>5.628333333333333</c:v>
                </c:pt>
                <c:pt idx="590">
                  <c:v>5.6333333333333337</c:v>
                </c:pt>
                <c:pt idx="591">
                  <c:v>5.6483333333333325</c:v>
                </c:pt>
                <c:pt idx="592">
                  <c:v>5.66</c:v>
                </c:pt>
                <c:pt idx="593">
                  <c:v>5.6800000000000006</c:v>
                </c:pt>
                <c:pt idx="594">
                  <c:v>5.6833333333333336</c:v>
                </c:pt>
                <c:pt idx="595">
                  <c:v>5.6933333333333334</c:v>
                </c:pt>
                <c:pt idx="596">
                  <c:v>5.7033333333333331</c:v>
                </c:pt>
                <c:pt idx="597">
                  <c:v>5.7116666666666669</c:v>
                </c:pt>
                <c:pt idx="598">
                  <c:v>5.7266666666666675</c:v>
                </c:pt>
                <c:pt idx="599">
                  <c:v>5.7600000000000007</c:v>
                </c:pt>
                <c:pt idx="600">
                  <c:v>5.7649999999999997</c:v>
                </c:pt>
                <c:pt idx="601">
                  <c:v>5.7716666666666665</c:v>
                </c:pt>
                <c:pt idx="602">
                  <c:v>5.7766666666666673</c:v>
                </c:pt>
                <c:pt idx="603">
                  <c:v>5.79</c:v>
                </c:pt>
                <c:pt idx="604">
                  <c:v>5.7933333333333339</c:v>
                </c:pt>
                <c:pt idx="605">
                  <c:v>5.7933333333333339</c:v>
                </c:pt>
                <c:pt idx="606">
                  <c:v>5.7933333333333339</c:v>
                </c:pt>
                <c:pt idx="607">
                  <c:v>5.8199999999999994</c:v>
                </c:pt>
                <c:pt idx="608">
                  <c:v>5.8283333333333331</c:v>
                </c:pt>
                <c:pt idx="609">
                  <c:v>5.8483333333333327</c:v>
                </c:pt>
                <c:pt idx="610">
                  <c:v>5.8733333333333331</c:v>
                </c:pt>
                <c:pt idx="611">
                  <c:v>5.8883333333333336</c:v>
                </c:pt>
                <c:pt idx="612">
                  <c:v>5.9083333333333332</c:v>
                </c:pt>
                <c:pt idx="613">
                  <c:v>5.915</c:v>
                </c:pt>
                <c:pt idx="614">
                  <c:v>5.915</c:v>
                </c:pt>
                <c:pt idx="615">
                  <c:v>5.9249999999999998</c:v>
                </c:pt>
                <c:pt idx="616">
                  <c:v>5.95</c:v>
                </c:pt>
                <c:pt idx="617">
                  <c:v>5.9550000000000001</c:v>
                </c:pt>
                <c:pt idx="618">
                  <c:v>5.958333333333333</c:v>
                </c:pt>
                <c:pt idx="619">
                  <c:v>5.9649999999999999</c:v>
                </c:pt>
                <c:pt idx="620">
                  <c:v>5.97</c:v>
                </c:pt>
                <c:pt idx="621">
                  <c:v>5.98</c:v>
                </c:pt>
                <c:pt idx="622">
                  <c:v>5.9833333333333334</c:v>
                </c:pt>
                <c:pt idx="623">
                  <c:v>5.9850000000000003</c:v>
                </c:pt>
                <c:pt idx="624">
                  <c:v>5.9883333333333333</c:v>
                </c:pt>
                <c:pt idx="625">
                  <c:v>5.9883333333333333</c:v>
                </c:pt>
                <c:pt idx="626">
                  <c:v>5.9883333333333333</c:v>
                </c:pt>
                <c:pt idx="627">
                  <c:v>5.9933333333333341</c:v>
                </c:pt>
                <c:pt idx="628">
                  <c:v>6.0100000000000007</c:v>
                </c:pt>
                <c:pt idx="629">
                  <c:v>6.0166666666666666</c:v>
                </c:pt>
                <c:pt idx="630">
                  <c:v>6.0266666666666673</c:v>
                </c:pt>
                <c:pt idx="631">
                  <c:v>6.03</c:v>
                </c:pt>
                <c:pt idx="632">
                  <c:v>6.03</c:v>
                </c:pt>
                <c:pt idx="633">
                  <c:v>6.03</c:v>
                </c:pt>
                <c:pt idx="634">
                  <c:v>6.03</c:v>
                </c:pt>
                <c:pt idx="635">
                  <c:v>6.041666666666667</c:v>
                </c:pt>
                <c:pt idx="636">
                  <c:v>6.0433333333333339</c:v>
                </c:pt>
                <c:pt idx="637">
                  <c:v>6.0483333333333329</c:v>
                </c:pt>
                <c:pt idx="638">
                  <c:v>6.0483333333333329</c:v>
                </c:pt>
                <c:pt idx="639">
                  <c:v>6.0483333333333329</c:v>
                </c:pt>
                <c:pt idx="640">
                  <c:v>6.0616666666666665</c:v>
                </c:pt>
                <c:pt idx="641">
                  <c:v>6.0683333333333334</c:v>
                </c:pt>
                <c:pt idx="642">
                  <c:v>6.0783333333333331</c:v>
                </c:pt>
                <c:pt idx="643">
                  <c:v>6.085</c:v>
                </c:pt>
                <c:pt idx="644">
                  <c:v>6.1233333333333331</c:v>
                </c:pt>
                <c:pt idx="645">
                  <c:v>6.1316666666666659</c:v>
                </c:pt>
                <c:pt idx="646">
                  <c:v>6.1316666666666659</c:v>
                </c:pt>
                <c:pt idx="647">
                  <c:v>6.1466666666666665</c:v>
                </c:pt>
                <c:pt idx="648">
                  <c:v>6.15</c:v>
                </c:pt>
                <c:pt idx="649">
                  <c:v>6.15</c:v>
                </c:pt>
                <c:pt idx="650">
                  <c:v>6.15</c:v>
                </c:pt>
                <c:pt idx="651">
                  <c:v>6.15</c:v>
                </c:pt>
                <c:pt idx="652">
                  <c:v>6.1550000000000002</c:v>
                </c:pt>
                <c:pt idx="653">
                  <c:v>6.1866666666666665</c:v>
                </c:pt>
                <c:pt idx="654">
                  <c:v>6.2116666666666669</c:v>
                </c:pt>
                <c:pt idx="655">
                  <c:v>6.2233333333333327</c:v>
                </c:pt>
                <c:pt idx="656">
                  <c:v>6.2983333333333329</c:v>
                </c:pt>
                <c:pt idx="657">
                  <c:v>6.3083333333333336</c:v>
                </c:pt>
                <c:pt idx="658">
                  <c:v>6.3149999999999995</c:v>
                </c:pt>
                <c:pt idx="659">
                  <c:v>6.3216666666666672</c:v>
                </c:pt>
                <c:pt idx="660">
                  <c:v>6.3216666666666672</c:v>
                </c:pt>
                <c:pt idx="661">
                  <c:v>6.3216666666666672</c:v>
                </c:pt>
                <c:pt idx="662">
                  <c:v>6.3416666666666668</c:v>
                </c:pt>
                <c:pt idx="663">
                  <c:v>6.3416666666666668</c:v>
                </c:pt>
                <c:pt idx="664">
                  <c:v>6.3416666666666668</c:v>
                </c:pt>
                <c:pt idx="665">
                  <c:v>6.3666666666666663</c:v>
                </c:pt>
                <c:pt idx="666">
                  <c:v>6.3766666666666669</c:v>
                </c:pt>
                <c:pt idx="667">
                  <c:v>6.3850000000000007</c:v>
                </c:pt>
                <c:pt idx="668">
                  <c:v>6.3966666666666665</c:v>
                </c:pt>
                <c:pt idx="669">
                  <c:v>6.4300000000000006</c:v>
                </c:pt>
                <c:pt idx="670">
                  <c:v>6.4316666666666666</c:v>
                </c:pt>
                <c:pt idx="671">
                  <c:v>6.4350000000000005</c:v>
                </c:pt>
                <c:pt idx="672">
                  <c:v>6.4449999999999994</c:v>
                </c:pt>
                <c:pt idx="673">
                  <c:v>6.4649999999999999</c:v>
                </c:pt>
                <c:pt idx="674">
                  <c:v>6.4716666666666667</c:v>
                </c:pt>
                <c:pt idx="675">
                  <c:v>6.4850000000000003</c:v>
                </c:pt>
                <c:pt idx="676">
                  <c:v>6.5049999999999999</c:v>
                </c:pt>
                <c:pt idx="677">
                  <c:v>6.5166666666666666</c:v>
                </c:pt>
                <c:pt idx="678">
                  <c:v>6.5333333333333332</c:v>
                </c:pt>
                <c:pt idx="679">
                  <c:v>6.5466666666666669</c:v>
                </c:pt>
                <c:pt idx="680">
                  <c:v>6.5533333333333328</c:v>
                </c:pt>
                <c:pt idx="681">
                  <c:v>6.58</c:v>
                </c:pt>
                <c:pt idx="682">
                  <c:v>6.5883333333333338</c:v>
                </c:pt>
                <c:pt idx="683">
                  <c:v>6.5916666666666668</c:v>
                </c:pt>
                <c:pt idx="684">
                  <c:v>6.6066666666666665</c:v>
                </c:pt>
                <c:pt idx="685">
                  <c:v>6.6133333333333333</c:v>
                </c:pt>
                <c:pt idx="686">
                  <c:v>6.6350000000000007</c:v>
                </c:pt>
                <c:pt idx="687">
                  <c:v>6.6366666666666667</c:v>
                </c:pt>
                <c:pt idx="688">
                  <c:v>6.6366666666666667</c:v>
                </c:pt>
                <c:pt idx="689">
                  <c:v>6.6366666666666667</c:v>
                </c:pt>
                <c:pt idx="690">
                  <c:v>6.6550000000000002</c:v>
                </c:pt>
                <c:pt idx="691">
                  <c:v>6.6633333333333331</c:v>
                </c:pt>
                <c:pt idx="692">
                  <c:v>6.6633333333333331</c:v>
                </c:pt>
                <c:pt idx="693">
                  <c:v>6.67</c:v>
                </c:pt>
                <c:pt idx="694">
                  <c:v>6.6716666666666669</c:v>
                </c:pt>
                <c:pt idx="695">
                  <c:v>6.6716666666666669</c:v>
                </c:pt>
                <c:pt idx="696">
                  <c:v>6.6716666666666669</c:v>
                </c:pt>
                <c:pt idx="697">
                  <c:v>6.6733333333333329</c:v>
                </c:pt>
                <c:pt idx="698">
                  <c:v>6.6733333333333329</c:v>
                </c:pt>
                <c:pt idx="699">
                  <c:v>6.6733333333333329</c:v>
                </c:pt>
                <c:pt idx="700">
                  <c:v>6.6749999999999998</c:v>
                </c:pt>
                <c:pt idx="701">
                  <c:v>6.6749999999999998</c:v>
                </c:pt>
                <c:pt idx="702">
                  <c:v>6.6749999999999998</c:v>
                </c:pt>
                <c:pt idx="703">
                  <c:v>6.6833333333333336</c:v>
                </c:pt>
                <c:pt idx="704">
                  <c:v>6.6833333333333336</c:v>
                </c:pt>
                <c:pt idx="705">
                  <c:v>6.6833333333333336</c:v>
                </c:pt>
                <c:pt idx="706">
                  <c:v>6.6866666666666665</c:v>
                </c:pt>
                <c:pt idx="707">
                  <c:v>6.6866666666666665</c:v>
                </c:pt>
                <c:pt idx="708">
                  <c:v>6.6899999999999995</c:v>
                </c:pt>
                <c:pt idx="709">
                  <c:v>6.6933333333333334</c:v>
                </c:pt>
                <c:pt idx="710">
                  <c:v>6.6933333333333334</c:v>
                </c:pt>
                <c:pt idx="711">
                  <c:v>6.6966666666666672</c:v>
                </c:pt>
                <c:pt idx="712">
                  <c:v>6.7033333333333331</c:v>
                </c:pt>
                <c:pt idx="713">
                  <c:v>6.7033333333333331</c:v>
                </c:pt>
                <c:pt idx="714">
                  <c:v>6.73</c:v>
                </c:pt>
                <c:pt idx="715">
                  <c:v>6.7416666666666663</c:v>
                </c:pt>
                <c:pt idx="716">
                  <c:v>6.746666666666667</c:v>
                </c:pt>
                <c:pt idx="717">
                  <c:v>6.753333333333333</c:v>
                </c:pt>
                <c:pt idx="718">
                  <c:v>6.7750000000000004</c:v>
                </c:pt>
                <c:pt idx="719">
                  <c:v>6.7750000000000004</c:v>
                </c:pt>
                <c:pt idx="720">
                  <c:v>6.78</c:v>
                </c:pt>
                <c:pt idx="721">
                  <c:v>6.7883333333333331</c:v>
                </c:pt>
                <c:pt idx="722">
                  <c:v>6.83</c:v>
                </c:pt>
                <c:pt idx="723">
                  <c:v>6.835</c:v>
                </c:pt>
                <c:pt idx="724">
                  <c:v>6.8383333333333338</c:v>
                </c:pt>
                <c:pt idx="725">
                  <c:v>6.8483333333333327</c:v>
                </c:pt>
                <c:pt idx="726">
                  <c:v>6.8550000000000004</c:v>
                </c:pt>
                <c:pt idx="727">
                  <c:v>6.878333333333333</c:v>
                </c:pt>
                <c:pt idx="728">
                  <c:v>6.878333333333333</c:v>
                </c:pt>
                <c:pt idx="729">
                  <c:v>6.878333333333333</c:v>
                </c:pt>
                <c:pt idx="730">
                  <c:v>6.878333333333333</c:v>
                </c:pt>
                <c:pt idx="731">
                  <c:v>6.8866666666666667</c:v>
                </c:pt>
                <c:pt idx="732">
                  <c:v>6.8966666666666665</c:v>
                </c:pt>
                <c:pt idx="733">
                  <c:v>6.8983333333333325</c:v>
                </c:pt>
                <c:pt idx="734">
                  <c:v>6.9</c:v>
                </c:pt>
                <c:pt idx="735">
                  <c:v>6.9033333333333333</c:v>
                </c:pt>
                <c:pt idx="736">
                  <c:v>6.9233333333333329</c:v>
                </c:pt>
                <c:pt idx="737">
                  <c:v>6.9249999999999998</c:v>
                </c:pt>
                <c:pt idx="738">
                  <c:v>6.9249999999999998</c:v>
                </c:pt>
                <c:pt idx="739">
                  <c:v>6.9249999999999998</c:v>
                </c:pt>
                <c:pt idx="740">
                  <c:v>6.9249999999999998</c:v>
                </c:pt>
                <c:pt idx="741">
                  <c:v>6.9350000000000005</c:v>
                </c:pt>
                <c:pt idx="742">
                  <c:v>6.9350000000000005</c:v>
                </c:pt>
                <c:pt idx="743">
                  <c:v>6.9366666666666665</c:v>
                </c:pt>
                <c:pt idx="744">
                  <c:v>6.9533333333333331</c:v>
                </c:pt>
                <c:pt idx="745">
                  <c:v>6.9749999999999996</c:v>
                </c:pt>
                <c:pt idx="746">
                  <c:v>6.9833333333333334</c:v>
                </c:pt>
                <c:pt idx="747">
                  <c:v>6.9950000000000001</c:v>
                </c:pt>
                <c:pt idx="748">
                  <c:v>6.9950000000000001</c:v>
                </c:pt>
                <c:pt idx="749">
                  <c:v>6.9950000000000001</c:v>
                </c:pt>
                <c:pt idx="750">
                  <c:v>6.9950000000000001</c:v>
                </c:pt>
                <c:pt idx="751">
                  <c:v>6.9950000000000001</c:v>
                </c:pt>
                <c:pt idx="752">
                  <c:v>6.9950000000000001</c:v>
                </c:pt>
                <c:pt idx="753">
                  <c:v>6.9950000000000001</c:v>
                </c:pt>
                <c:pt idx="754">
                  <c:v>7.0049999999999999</c:v>
                </c:pt>
                <c:pt idx="755">
                  <c:v>7.0116666666666667</c:v>
                </c:pt>
                <c:pt idx="756">
                  <c:v>7.04</c:v>
                </c:pt>
                <c:pt idx="757">
                  <c:v>7.0449999999999999</c:v>
                </c:pt>
                <c:pt idx="758">
                  <c:v>7.0483333333333329</c:v>
                </c:pt>
                <c:pt idx="759">
                  <c:v>7.0883333333333338</c:v>
                </c:pt>
                <c:pt idx="760">
                  <c:v>7.1066666666666665</c:v>
                </c:pt>
                <c:pt idx="761">
                  <c:v>7.1133333333333333</c:v>
                </c:pt>
                <c:pt idx="762">
                  <c:v>7.12</c:v>
                </c:pt>
                <c:pt idx="763">
                  <c:v>7.15</c:v>
                </c:pt>
                <c:pt idx="764">
                  <c:v>7.1800000000000006</c:v>
                </c:pt>
                <c:pt idx="765">
                  <c:v>7.1800000000000006</c:v>
                </c:pt>
                <c:pt idx="766">
                  <c:v>7.1850000000000005</c:v>
                </c:pt>
                <c:pt idx="767">
                  <c:v>7.1949999999999994</c:v>
                </c:pt>
                <c:pt idx="768">
                  <c:v>7.1949999999999994</c:v>
                </c:pt>
                <c:pt idx="769">
                  <c:v>7.2116666666666669</c:v>
                </c:pt>
                <c:pt idx="770">
                  <c:v>7.22</c:v>
                </c:pt>
                <c:pt idx="771">
                  <c:v>7.2266666666666675</c:v>
                </c:pt>
                <c:pt idx="772">
                  <c:v>7.2366666666666664</c:v>
                </c:pt>
                <c:pt idx="773">
                  <c:v>7.2366666666666664</c:v>
                </c:pt>
                <c:pt idx="774">
                  <c:v>7.2433333333333341</c:v>
                </c:pt>
                <c:pt idx="775">
                  <c:v>7.2433333333333341</c:v>
                </c:pt>
                <c:pt idx="776">
                  <c:v>7.253333333333333</c:v>
                </c:pt>
                <c:pt idx="777">
                  <c:v>7.2750000000000004</c:v>
                </c:pt>
                <c:pt idx="778">
                  <c:v>7.2866666666666662</c:v>
                </c:pt>
                <c:pt idx="779">
                  <c:v>7.2883333333333331</c:v>
                </c:pt>
                <c:pt idx="780">
                  <c:v>7.291666666666667</c:v>
                </c:pt>
                <c:pt idx="781">
                  <c:v>7.2983333333333329</c:v>
                </c:pt>
                <c:pt idx="782">
                  <c:v>7.3083333333333336</c:v>
                </c:pt>
                <c:pt idx="783">
                  <c:v>7.3250000000000002</c:v>
                </c:pt>
                <c:pt idx="784">
                  <c:v>7.33</c:v>
                </c:pt>
                <c:pt idx="785">
                  <c:v>7.33</c:v>
                </c:pt>
                <c:pt idx="786">
                  <c:v>7.33</c:v>
                </c:pt>
                <c:pt idx="787">
                  <c:v>7.33</c:v>
                </c:pt>
                <c:pt idx="788">
                  <c:v>7.3316666666666661</c:v>
                </c:pt>
                <c:pt idx="789">
                  <c:v>7.34</c:v>
                </c:pt>
                <c:pt idx="790">
                  <c:v>7.35</c:v>
                </c:pt>
                <c:pt idx="791">
                  <c:v>7.3583333333333334</c:v>
                </c:pt>
                <c:pt idx="792">
                  <c:v>7.3616666666666664</c:v>
                </c:pt>
                <c:pt idx="793">
                  <c:v>7.3733333333333331</c:v>
                </c:pt>
                <c:pt idx="794">
                  <c:v>7.3733333333333331</c:v>
                </c:pt>
                <c:pt idx="795">
                  <c:v>7.3883333333333336</c:v>
                </c:pt>
                <c:pt idx="796">
                  <c:v>7.41</c:v>
                </c:pt>
                <c:pt idx="797">
                  <c:v>7.4516666666666671</c:v>
                </c:pt>
                <c:pt idx="798">
                  <c:v>7.4683333333333337</c:v>
                </c:pt>
                <c:pt idx="799">
                  <c:v>7.496666666666667</c:v>
                </c:pt>
                <c:pt idx="800">
                  <c:v>7.4983333333333331</c:v>
                </c:pt>
                <c:pt idx="801">
                  <c:v>7.5333333333333332</c:v>
                </c:pt>
                <c:pt idx="802">
                  <c:v>7.5433333333333339</c:v>
                </c:pt>
                <c:pt idx="803">
                  <c:v>7.5449999999999999</c:v>
                </c:pt>
                <c:pt idx="804">
                  <c:v>7.5616666666666665</c:v>
                </c:pt>
                <c:pt idx="805">
                  <c:v>7.5683333333333334</c:v>
                </c:pt>
                <c:pt idx="806">
                  <c:v>7.6050000000000004</c:v>
                </c:pt>
                <c:pt idx="807">
                  <c:v>7.62</c:v>
                </c:pt>
                <c:pt idx="808">
                  <c:v>7.6233333333333331</c:v>
                </c:pt>
                <c:pt idx="809">
                  <c:v>7.6333333333333337</c:v>
                </c:pt>
                <c:pt idx="810">
                  <c:v>7.6433333333333335</c:v>
                </c:pt>
                <c:pt idx="811">
                  <c:v>7.6583333333333332</c:v>
                </c:pt>
                <c:pt idx="812">
                  <c:v>7.6616666666666662</c:v>
                </c:pt>
                <c:pt idx="813">
                  <c:v>7.6683333333333339</c:v>
                </c:pt>
                <c:pt idx="814">
                  <c:v>7.6800000000000006</c:v>
                </c:pt>
                <c:pt idx="815">
                  <c:v>7.6866666666666665</c:v>
                </c:pt>
                <c:pt idx="816">
                  <c:v>7.7033333333333331</c:v>
                </c:pt>
                <c:pt idx="817">
                  <c:v>7.708333333333333</c:v>
                </c:pt>
                <c:pt idx="818">
                  <c:v>7.7116666666666669</c:v>
                </c:pt>
                <c:pt idx="819">
                  <c:v>7.72</c:v>
                </c:pt>
                <c:pt idx="820">
                  <c:v>7.73</c:v>
                </c:pt>
                <c:pt idx="821">
                  <c:v>7.73</c:v>
                </c:pt>
                <c:pt idx="822">
                  <c:v>7.7383333333333333</c:v>
                </c:pt>
                <c:pt idx="823">
                  <c:v>7.7399999999999993</c:v>
                </c:pt>
                <c:pt idx="824">
                  <c:v>7.7816666666666663</c:v>
                </c:pt>
                <c:pt idx="825">
                  <c:v>7.7933333333333339</c:v>
                </c:pt>
                <c:pt idx="826">
                  <c:v>7.8</c:v>
                </c:pt>
                <c:pt idx="827">
                  <c:v>7.8083333333333336</c:v>
                </c:pt>
                <c:pt idx="828">
                  <c:v>7.83</c:v>
                </c:pt>
                <c:pt idx="829">
                  <c:v>7.8616666666666664</c:v>
                </c:pt>
                <c:pt idx="830">
                  <c:v>7.8766666666666669</c:v>
                </c:pt>
                <c:pt idx="831">
                  <c:v>7.88</c:v>
                </c:pt>
                <c:pt idx="832">
                  <c:v>7.88</c:v>
                </c:pt>
                <c:pt idx="833">
                  <c:v>7.9083333333333332</c:v>
                </c:pt>
                <c:pt idx="834">
                  <c:v>7.916666666666667</c:v>
                </c:pt>
                <c:pt idx="835">
                  <c:v>7.9300000000000006</c:v>
                </c:pt>
                <c:pt idx="836">
                  <c:v>7.9533333333333331</c:v>
                </c:pt>
                <c:pt idx="837">
                  <c:v>7.958333333333333</c:v>
                </c:pt>
                <c:pt idx="838">
                  <c:v>7.9733333333333327</c:v>
                </c:pt>
                <c:pt idx="839">
                  <c:v>7.9833333333333334</c:v>
                </c:pt>
                <c:pt idx="840">
                  <c:v>7.9899999999999993</c:v>
                </c:pt>
                <c:pt idx="841">
                  <c:v>7.9916666666666663</c:v>
                </c:pt>
                <c:pt idx="842">
                  <c:v>7.9950000000000001</c:v>
                </c:pt>
                <c:pt idx="843">
                  <c:v>8.0083333333333329</c:v>
                </c:pt>
                <c:pt idx="844">
                  <c:v>8.02</c:v>
                </c:pt>
                <c:pt idx="845">
                  <c:v>8.0283333333333324</c:v>
                </c:pt>
                <c:pt idx="846">
                  <c:v>8.0516666666666676</c:v>
                </c:pt>
                <c:pt idx="847">
                  <c:v>8.0683333333333334</c:v>
                </c:pt>
                <c:pt idx="848">
                  <c:v>8.0716666666666672</c:v>
                </c:pt>
                <c:pt idx="849">
                  <c:v>8.1016666666666666</c:v>
                </c:pt>
                <c:pt idx="850">
                  <c:v>8.1166666666666671</c:v>
                </c:pt>
                <c:pt idx="851">
                  <c:v>8.1199999999999992</c:v>
                </c:pt>
                <c:pt idx="852">
                  <c:v>8.1216666666666661</c:v>
                </c:pt>
                <c:pt idx="853">
                  <c:v>8.16</c:v>
                </c:pt>
                <c:pt idx="854">
                  <c:v>8.1816666666666666</c:v>
                </c:pt>
                <c:pt idx="855">
                  <c:v>8.19</c:v>
                </c:pt>
                <c:pt idx="856">
                  <c:v>8.1999999999999993</c:v>
                </c:pt>
                <c:pt idx="857">
                  <c:v>8.2316666666666656</c:v>
                </c:pt>
                <c:pt idx="858">
                  <c:v>8.2383333333333333</c:v>
                </c:pt>
                <c:pt idx="859">
                  <c:v>8.2416666666666671</c:v>
                </c:pt>
                <c:pt idx="860">
                  <c:v>8.2716666666666665</c:v>
                </c:pt>
                <c:pt idx="861">
                  <c:v>8.2716666666666665</c:v>
                </c:pt>
                <c:pt idx="862">
                  <c:v>8.2833333333333332</c:v>
                </c:pt>
                <c:pt idx="863">
                  <c:v>8.2866666666666671</c:v>
                </c:pt>
                <c:pt idx="864">
                  <c:v>8.31</c:v>
                </c:pt>
                <c:pt idx="865">
                  <c:v>8.31</c:v>
                </c:pt>
                <c:pt idx="866">
                  <c:v>8.336666666666666</c:v>
                </c:pt>
                <c:pt idx="867">
                  <c:v>8.3416666666666668</c:v>
                </c:pt>
                <c:pt idx="868">
                  <c:v>8.3466666666666676</c:v>
                </c:pt>
                <c:pt idx="869">
                  <c:v>8.35</c:v>
                </c:pt>
                <c:pt idx="870">
                  <c:v>8.3533333333333335</c:v>
                </c:pt>
                <c:pt idx="871">
                  <c:v>8.3583333333333325</c:v>
                </c:pt>
                <c:pt idx="872">
                  <c:v>8.3899999999999988</c:v>
                </c:pt>
                <c:pt idx="873">
                  <c:v>8.4166666666666661</c:v>
                </c:pt>
                <c:pt idx="874">
                  <c:v>8.4166666666666661</c:v>
                </c:pt>
                <c:pt idx="875">
                  <c:v>8.4166666666666661</c:v>
                </c:pt>
                <c:pt idx="876">
                  <c:v>8.4166666666666661</c:v>
                </c:pt>
                <c:pt idx="877">
                  <c:v>8.4166666666666661</c:v>
                </c:pt>
                <c:pt idx="878">
                  <c:v>8.4166666666666661</c:v>
                </c:pt>
                <c:pt idx="879">
                  <c:v>8.4166666666666661</c:v>
                </c:pt>
                <c:pt idx="880">
                  <c:v>8.4166666666666661</c:v>
                </c:pt>
                <c:pt idx="881">
                  <c:v>8.4166666666666661</c:v>
                </c:pt>
                <c:pt idx="882">
                  <c:v>8.4833333333333325</c:v>
                </c:pt>
                <c:pt idx="883">
                  <c:v>8.4866666666666664</c:v>
                </c:pt>
                <c:pt idx="884">
                  <c:v>8.5183333333333344</c:v>
                </c:pt>
                <c:pt idx="885">
                  <c:v>8.5183333333333344</c:v>
                </c:pt>
                <c:pt idx="886">
                  <c:v>8.5183333333333344</c:v>
                </c:pt>
                <c:pt idx="887">
                  <c:v>8.5366666666666671</c:v>
                </c:pt>
                <c:pt idx="888">
                  <c:v>8.5783333333333349</c:v>
                </c:pt>
                <c:pt idx="889">
                  <c:v>8.5833333333333339</c:v>
                </c:pt>
                <c:pt idx="890">
                  <c:v>8.5866666666666678</c:v>
                </c:pt>
                <c:pt idx="891">
                  <c:v>8.6016666666666666</c:v>
                </c:pt>
                <c:pt idx="892">
                  <c:v>8.6183333333333341</c:v>
                </c:pt>
                <c:pt idx="893">
                  <c:v>8.6216666666666661</c:v>
                </c:pt>
                <c:pt idx="894">
                  <c:v>8.625</c:v>
                </c:pt>
                <c:pt idx="895">
                  <c:v>8.6333333333333329</c:v>
                </c:pt>
                <c:pt idx="896">
                  <c:v>8.668333333333333</c:v>
                </c:pt>
                <c:pt idx="897">
                  <c:v>8.6916666666666664</c:v>
                </c:pt>
                <c:pt idx="898">
                  <c:v>8.7133333333333329</c:v>
                </c:pt>
                <c:pt idx="899">
                  <c:v>8.7166666666666668</c:v>
                </c:pt>
                <c:pt idx="900">
                  <c:v>8.7249999999999996</c:v>
                </c:pt>
                <c:pt idx="901">
                  <c:v>8.7533333333333339</c:v>
                </c:pt>
                <c:pt idx="902">
                  <c:v>8.7566666666666659</c:v>
                </c:pt>
                <c:pt idx="903">
                  <c:v>8.7883333333333322</c:v>
                </c:pt>
                <c:pt idx="904">
                  <c:v>8.8066666666666666</c:v>
                </c:pt>
                <c:pt idx="905">
                  <c:v>8.8233333333333324</c:v>
                </c:pt>
                <c:pt idx="906">
                  <c:v>8.870000000000001</c:v>
                </c:pt>
                <c:pt idx="907">
                  <c:v>8.8766666666666669</c:v>
                </c:pt>
                <c:pt idx="908">
                  <c:v>8.879999999999999</c:v>
                </c:pt>
                <c:pt idx="909">
                  <c:v>8.8950000000000014</c:v>
                </c:pt>
                <c:pt idx="910">
                  <c:v>8.8983333333333334</c:v>
                </c:pt>
                <c:pt idx="911">
                  <c:v>8.8983333333333334</c:v>
                </c:pt>
                <c:pt idx="912">
                  <c:v>8.9166666666666661</c:v>
                </c:pt>
                <c:pt idx="913">
                  <c:v>8.9266666666666676</c:v>
                </c:pt>
                <c:pt idx="914">
                  <c:v>8.9266666666666676</c:v>
                </c:pt>
                <c:pt idx="915">
                  <c:v>8.93</c:v>
                </c:pt>
                <c:pt idx="916">
                  <c:v>8.93</c:v>
                </c:pt>
                <c:pt idx="917">
                  <c:v>8.9333333333333336</c:v>
                </c:pt>
                <c:pt idx="918">
                  <c:v>8.94</c:v>
                </c:pt>
                <c:pt idx="919">
                  <c:v>8.9600000000000009</c:v>
                </c:pt>
                <c:pt idx="920">
                  <c:v>8.9733333333333327</c:v>
                </c:pt>
                <c:pt idx="921">
                  <c:v>8.9783333333333335</c:v>
                </c:pt>
                <c:pt idx="922">
                  <c:v>8.9799999999999986</c:v>
                </c:pt>
                <c:pt idx="923">
                  <c:v>9.0033333333333339</c:v>
                </c:pt>
                <c:pt idx="924">
                  <c:v>9.01</c:v>
                </c:pt>
                <c:pt idx="925">
                  <c:v>9.0166666666666675</c:v>
                </c:pt>
                <c:pt idx="926">
                  <c:v>9.0216666666666665</c:v>
                </c:pt>
                <c:pt idx="927">
                  <c:v>9.0399999999999991</c:v>
                </c:pt>
                <c:pt idx="928">
                  <c:v>9.0416666666666661</c:v>
                </c:pt>
                <c:pt idx="929">
                  <c:v>9.0649999999999995</c:v>
                </c:pt>
                <c:pt idx="930">
                  <c:v>9.07</c:v>
                </c:pt>
                <c:pt idx="931">
                  <c:v>9.0850000000000009</c:v>
                </c:pt>
                <c:pt idx="932">
                  <c:v>9.0933333333333337</c:v>
                </c:pt>
                <c:pt idx="933">
                  <c:v>9.1083333333333325</c:v>
                </c:pt>
                <c:pt idx="934">
                  <c:v>9.1366666666666667</c:v>
                </c:pt>
                <c:pt idx="935">
                  <c:v>9.168333333333333</c:v>
                </c:pt>
                <c:pt idx="936">
                  <c:v>9.168333333333333</c:v>
                </c:pt>
                <c:pt idx="937">
                  <c:v>9.1783333333333346</c:v>
                </c:pt>
                <c:pt idx="938">
                  <c:v>9.1999999999999993</c:v>
                </c:pt>
                <c:pt idx="939">
                  <c:v>9.2166666666666668</c:v>
                </c:pt>
                <c:pt idx="940">
                  <c:v>9.2316666666666656</c:v>
                </c:pt>
                <c:pt idx="941">
                  <c:v>9.2633333333333319</c:v>
                </c:pt>
                <c:pt idx="942">
                  <c:v>9.3133333333333326</c:v>
                </c:pt>
                <c:pt idx="943">
                  <c:v>9.3266666666666662</c:v>
                </c:pt>
                <c:pt idx="944">
                  <c:v>9.331666666666667</c:v>
                </c:pt>
                <c:pt idx="945">
                  <c:v>9.3533333333333335</c:v>
                </c:pt>
                <c:pt idx="946">
                  <c:v>9.3566666666666656</c:v>
                </c:pt>
                <c:pt idx="947">
                  <c:v>9.3816666666666659</c:v>
                </c:pt>
                <c:pt idx="948">
                  <c:v>9.3883333333333319</c:v>
                </c:pt>
                <c:pt idx="949">
                  <c:v>9.3883333333333319</c:v>
                </c:pt>
                <c:pt idx="950">
                  <c:v>9.4166666666666661</c:v>
                </c:pt>
                <c:pt idx="951">
                  <c:v>9.43</c:v>
                </c:pt>
                <c:pt idx="952">
                  <c:v>9.4366666666666674</c:v>
                </c:pt>
                <c:pt idx="953">
                  <c:v>9.4366666666666674</c:v>
                </c:pt>
                <c:pt idx="954">
                  <c:v>9.4366666666666674</c:v>
                </c:pt>
                <c:pt idx="955">
                  <c:v>9.4366666666666674</c:v>
                </c:pt>
                <c:pt idx="956">
                  <c:v>9.4366666666666674</c:v>
                </c:pt>
                <c:pt idx="957">
                  <c:v>9.4366666666666674</c:v>
                </c:pt>
                <c:pt idx="958">
                  <c:v>9.4366666666666674</c:v>
                </c:pt>
                <c:pt idx="959">
                  <c:v>9.4366666666666674</c:v>
                </c:pt>
                <c:pt idx="960">
                  <c:v>9.4366666666666674</c:v>
                </c:pt>
                <c:pt idx="961">
                  <c:v>9.4366666666666674</c:v>
                </c:pt>
                <c:pt idx="962">
                  <c:v>9.4366666666666674</c:v>
                </c:pt>
                <c:pt idx="963">
                  <c:v>9.4383333333333326</c:v>
                </c:pt>
                <c:pt idx="964">
                  <c:v>9.44</c:v>
                </c:pt>
                <c:pt idx="965">
                  <c:v>9.4550000000000001</c:v>
                </c:pt>
                <c:pt idx="966">
                  <c:v>9.5</c:v>
                </c:pt>
                <c:pt idx="967">
                  <c:v>9.5166666666666675</c:v>
                </c:pt>
                <c:pt idx="968">
                  <c:v>9.5183333333333344</c:v>
                </c:pt>
                <c:pt idx="969">
                  <c:v>9.5183333333333344</c:v>
                </c:pt>
                <c:pt idx="970">
                  <c:v>9.5216666666666665</c:v>
                </c:pt>
                <c:pt idx="971">
                  <c:v>9.5383333333333322</c:v>
                </c:pt>
                <c:pt idx="972">
                  <c:v>9.5549999999999997</c:v>
                </c:pt>
                <c:pt idx="973">
                  <c:v>9.5549999999999997</c:v>
                </c:pt>
                <c:pt idx="974">
                  <c:v>9.5549999999999997</c:v>
                </c:pt>
                <c:pt idx="975">
                  <c:v>9.5766666666666662</c:v>
                </c:pt>
                <c:pt idx="976">
                  <c:v>9.5783333333333349</c:v>
                </c:pt>
                <c:pt idx="977">
                  <c:v>9.58</c:v>
                </c:pt>
                <c:pt idx="978">
                  <c:v>9.5883333333333329</c:v>
                </c:pt>
                <c:pt idx="979">
                  <c:v>9.5983333333333327</c:v>
                </c:pt>
                <c:pt idx="980">
                  <c:v>9.6216666666666661</c:v>
                </c:pt>
                <c:pt idx="981">
                  <c:v>9.6283333333333339</c:v>
                </c:pt>
                <c:pt idx="982">
                  <c:v>9.6433333333333344</c:v>
                </c:pt>
                <c:pt idx="983">
                  <c:v>9.6450000000000014</c:v>
                </c:pt>
                <c:pt idx="984">
                  <c:v>9.67</c:v>
                </c:pt>
                <c:pt idx="985">
                  <c:v>9.6883333333333326</c:v>
                </c:pt>
                <c:pt idx="986">
                  <c:v>9.6883333333333326</c:v>
                </c:pt>
                <c:pt idx="987">
                  <c:v>9.6883333333333326</c:v>
                </c:pt>
                <c:pt idx="988">
                  <c:v>9.6883333333333326</c:v>
                </c:pt>
                <c:pt idx="989">
                  <c:v>9.6883333333333326</c:v>
                </c:pt>
                <c:pt idx="990">
                  <c:v>9.6883333333333326</c:v>
                </c:pt>
                <c:pt idx="991">
                  <c:v>9.6999999999999993</c:v>
                </c:pt>
                <c:pt idx="992">
                  <c:v>9.706666666666667</c:v>
                </c:pt>
                <c:pt idx="993">
                  <c:v>9.706666666666667</c:v>
                </c:pt>
                <c:pt idx="994">
                  <c:v>9.706666666666667</c:v>
                </c:pt>
                <c:pt idx="995">
                  <c:v>9.706666666666667</c:v>
                </c:pt>
                <c:pt idx="996">
                  <c:v>9.706666666666667</c:v>
                </c:pt>
                <c:pt idx="997">
                  <c:v>9.706666666666667</c:v>
                </c:pt>
                <c:pt idx="998">
                  <c:v>9.706666666666667</c:v>
                </c:pt>
                <c:pt idx="999">
                  <c:v>9.706666666666667</c:v>
                </c:pt>
                <c:pt idx="1000">
                  <c:v>9.706666666666667</c:v>
                </c:pt>
                <c:pt idx="1001">
                  <c:v>9.706666666666667</c:v>
                </c:pt>
                <c:pt idx="1002">
                  <c:v>9.706666666666667</c:v>
                </c:pt>
                <c:pt idx="1003">
                  <c:v>9.706666666666667</c:v>
                </c:pt>
                <c:pt idx="1004">
                  <c:v>9.7083333333333339</c:v>
                </c:pt>
                <c:pt idx="1005">
                  <c:v>9.7233333333333327</c:v>
                </c:pt>
                <c:pt idx="1006">
                  <c:v>9.7233333333333327</c:v>
                </c:pt>
                <c:pt idx="1007">
                  <c:v>9.7233333333333327</c:v>
                </c:pt>
                <c:pt idx="1008">
                  <c:v>9.7233333333333327</c:v>
                </c:pt>
                <c:pt idx="1009">
                  <c:v>9.7233333333333327</c:v>
                </c:pt>
                <c:pt idx="1010">
                  <c:v>9.7233333333333327</c:v>
                </c:pt>
                <c:pt idx="1011">
                  <c:v>9.7333333333333325</c:v>
                </c:pt>
                <c:pt idx="1012">
                  <c:v>9.7483333333333331</c:v>
                </c:pt>
                <c:pt idx="1013">
                  <c:v>9.7533333333333339</c:v>
                </c:pt>
                <c:pt idx="1014">
                  <c:v>9.7566666666666659</c:v>
                </c:pt>
                <c:pt idx="1015">
                  <c:v>9.7583333333333329</c:v>
                </c:pt>
                <c:pt idx="1016">
                  <c:v>9.7666666666666675</c:v>
                </c:pt>
                <c:pt idx="1017">
                  <c:v>9.7799999999999994</c:v>
                </c:pt>
                <c:pt idx="1018">
                  <c:v>9.7883333333333322</c:v>
                </c:pt>
                <c:pt idx="1019">
                  <c:v>9.7899999999999991</c:v>
                </c:pt>
                <c:pt idx="1020">
                  <c:v>9.7899999999999991</c:v>
                </c:pt>
                <c:pt idx="1021">
                  <c:v>9.7916666666666661</c:v>
                </c:pt>
                <c:pt idx="1022">
                  <c:v>9.8149999999999995</c:v>
                </c:pt>
                <c:pt idx="1023">
                  <c:v>9.831666666666667</c:v>
                </c:pt>
                <c:pt idx="1024">
                  <c:v>9.8433333333333337</c:v>
                </c:pt>
                <c:pt idx="1025">
                  <c:v>9.8433333333333337</c:v>
                </c:pt>
                <c:pt idx="1026">
                  <c:v>9.8433333333333337</c:v>
                </c:pt>
                <c:pt idx="1027">
                  <c:v>9.8516666666666666</c:v>
                </c:pt>
                <c:pt idx="1028">
                  <c:v>9.8616666666666681</c:v>
                </c:pt>
                <c:pt idx="1029">
                  <c:v>9.8616666666666681</c:v>
                </c:pt>
                <c:pt idx="1030">
                  <c:v>9.8616666666666681</c:v>
                </c:pt>
                <c:pt idx="1031">
                  <c:v>9.8616666666666681</c:v>
                </c:pt>
                <c:pt idx="1032">
                  <c:v>9.8616666666666681</c:v>
                </c:pt>
                <c:pt idx="1033">
                  <c:v>9.8616666666666681</c:v>
                </c:pt>
                <c:pt idx="1034">
                  <c:v>9.8766666666666669</c:v>
                </c:pt>
                <c:pt idx="1035">
                  <c:v>9.879999999999999</c:v>
                </c:pt>
                <c:pt idx="1036">
                  <c:v>9.8816666666666659</c:v>
                </c:pt>
                <c:pt idx="1037">
                  <c:v>9.8816666666666659</c:v>
                </c:pt>
                <c:pt idx="1038">
                  <c:v>9.8899999999999988</c:v>
                </c:pt>
                <c:pt idx="1039">
                  <c:v>9.8899999999999988</c:v>
                </c:pt>
                <c:pt idx="1040">
                  <c:v>9.8899999999999988</c:v>
                </c:pt>
                <c:pt idx="1041">
                  <c:v>9.8899999999999988</c:v>
                </c:pt>
                <c:pt idx="1042">
                  <c:v>9.8899999999999988</c:v>
                </c:pt>
                <c:pt idx="1043">
                  <c:v>9.9016666666666673</c:v>
                </c:pt>
                <c:pt idx="1044">
                  <c:v>9.9033333333333342</c:v>
                </c:pt>
                <c:pt idx="1045">
                  <c:v>9.9049999999999994</c:v>
                </c:pt>
                <c:pt idx="1046">
                  <c:v>9.9066666666666663</c:v>
                </c:pt>
                <c:pt idx="1047">
                  <c:v>9.9066666666666663</c:v>
                </c:pt>
                <c:pt idx="1048">
                  <c:v>9.92</c:v>
                </c:pt>
                <c:pt idx="1049">
                  <c:v>9.9233333333333338</c:v>
                </c:pt>
                <c:pt idx="1050">
                  <c:v>9.9533333333333349</c:v>
                </c:pt>
                <c:pt idx="1051">
                  <c:v>9.9633333333333329</c:v>
                </c:pt>
                <c:pt idx="1052">
                  <c:v>9.9733333333333327</c:v>
                </c:pt>
                <c:pt idx="1053">
                  <c:v>9.9733333333333327</c:v>
                </c:pt>
                <c:pt idx="1054">
                  <c:v>9.9733333333333327</c:v>
                </c:pt>
                <c:pt idx="1055">
                  <c:v>9.9816666666666656</c:v>
                </c:pt>
                <c:pt idx="1056">
                  <c:v>9.9916666666666671</c:v>
                </c:pt>
                <c:pt idx="1057">
                  <c:v>10.004999999999999</c:v>
                </c:pt>
                <c:pt idx="1058">
                  <c:v>10.011666666666667</c:v>
                </c:pt>
                <c:pt idx="1059">
                  <c:v>10.014999999999999</c:v>
                </c:pt>
                <c:pt idx="1060">
                  <c:v>10.041666666666666</c:v>
                </c:pt>
                <c:pt idx="1061">
                  <c:v>10.041666666666666</c:v>
                </c:pt>
                <c:pt idx="1062">
                  <c:v>10.048333333333334</c:v>
                </c:pt>
                <c:pt idx="1063">
                  <c:v>10.050000000000001</c:v>
                </c:pt>
                <c:pt idx="1064">
                  <c:v>10.056666666666667</c:v>
                </c:pt>
                <c:pt idx="1065">
                  <c:v>10.071666666666665</c:v>
                </c:pt>
                <c:pt idx="1066">
                  <c:v>10.088333333333333</c:v>
                </c:pt>
                <c:pt idx="1067">
                  <c:v>10.09</c:v>
                </c:pt>
                <c:pt idx="1068">
                  <c:v>10.09</c:v>
                </c:pt>
                <c:pt idx="1069">
                  <c:v>10.103333333333333</c:v>
                </c:pt>
                <c:pt idx="1070">
                  <c:v>10.103333333333333</c:v>
                </c:pt>
                <c:pt idx="1071">
                  <c:v>10.108333333333333</c:v>
                </c:pt>
                <c:pt idx="1072">
                  <c:v>10.118333333333334</c:v>
                </c:pt>
                <c:pt idx="1073">
                  <c:v>10.126666666666667</c:v>
                </c:pt>
                <c:pt idx="1074">
                  <c:v>10.131666666666666</c:v>
                </c:pt>
                <c:pt idx="1075">
                  <c:v>10.141666666666667</c:v>
                </c:pt>
                <c:pt idx="1076">
                  <c:v>10.19</c:v>
                </c:pt>
                <c:pt idx="1077">
                  <c:v>10.193333333333333</c:v>
                </c:pt>
                <c:pt idx="1078">
                  <c:v>10.198333333333332</c:v>
                </c:pt>
                <c:pt idx="1079">
                  <c:v>10.254999999999999</c:v>
                </c:pt>
                <c:pt idx="1080">
                  <c:v>10.266666666666667</c:v>
                </c:pt>
                <c:pt idx="1081">
                  <c:v>10.271666666666667</c:v>
                </c:pt>
                <c:pt idx="1082">
                  <c:v>10.275</c:v>
                </c:pt>
                <c:pt idx="1083">
                  <c:v>10.278333333333334</c:v>
                </c:pt>
                <c:pt idx="1084">
                  <c:v>10.293333333333333</c:v>
                </c:pt>
                <c:pt idx="1085">
                  <c:v>10.305</c:v>
                </c:pt>
                <c:pt idx="1086">
                  <c:v>10.31</c:v>
                </c:pt>
                <c:pt idx="1087">
                  <c:v>10.321666666666665</c:v>
                </c:pt>
                <c:pt idx="1088">
                  <c:v>10.328333333333335</c:v>
                </c:pt>
                <c:pt idx="1089">
                  <c:v>10.331666666666667</c:v>
                </c:pt>
                <c:pt idx="1090">
                  <c:v>10.331666666666667</c:v>
                </c:pt>
                <c:pt idx="1091">
                  <c:v>10.343333333333334</c:v>
                </c:pt>
                <c:pt idx="1092">
                  <c:v>10.358333333333333</c:v>
                </c:pt>
                <c:pt idx="1093">
                  <c:v>10.368333333333334</c:v>
                </c:pt>
                <c:pt idx="1094">
                  <c:v>10.4</c:v>
                </c:pt>
                <c:pt idx="1095">
                  <c:v>10.421666666666665</c:v>
                </c:pt>
                <c:pt idx="1096">
                  <c:v>10.426666666666668</c:v>
                </c:pt>
                <c:pt idx="1097">
                  <c:v>10.438333333333333</c:v>
                </c:pt>
                <c:pt idx="1098">
                  <c:v>10.443333333333333</c:v>
                </c:pt>
                <c:pt idx="1099">
                  <c:v>10.443333333333333</c:v>
                </c:pt>
                <c:pt idx="1100">
                  <c:v>10.445</c:v>
                </c:pt>
                <c:pt idx="1101">
                  <c:v>10.455</c:v>
                </c:pt>
                <c:pt idx="1102">
                  <c:v>10.498333333333333</c:v>
                </c:pt>
                <c:pt idx="1103">
                  <c:v>10.516666666666667</c:v>
                </c:pt>
                <c:pt idx="1104">
                  <c:v>10.56</c:v>
                </c:pt>
                <c:pt idx="1105">
                  <c:v>10.57</c:v>
                </c:pt>
                <c:pt idx="1106">
                  <c:v>10.618333333333334</c:v>
                </c:pt>
                <c:pt idx="1107">
                  <c:v>10.620000000000001</c:v>
                </c:pt>
                <c:pt idx="1108">
                  <c:v>10.625</c:v>
                </c:pt>
                <c:pt idx="1109">
                  <c:v>10.651666666666667</c:v>
                </c:pt>
                <c:pt idx="1110">
                  <c:v>10.678333333333335</c:v>
                </c:pt>
                <c:pt idx="1111">
                  <c:v>10.69</c:v>
                </c:pt>
                <c:pt idx="1112">
                  <c:v>10.69</c:v>
                </c:pt>
                <c:pt idx="1113">
                  <c:v>10.7</c:v>
                </c:pt>
                <c:pt idx="1114">
                  <c:v>10.708333333333334</c:v>
                </c:pt>
                <c:pt idx="1115">
                  <c:v>10.76</c:v>
                </c:pt>
                <c:pt idx="1116">
                  <c:v>10.770000000000001</c:v>
                </c:pt>
                <c:pt idx="1117">
                  <c:v>10.78</c:v>
                </c:pt>
                <c:pt idx="1118">
                  <c:v>10.788333333333332</c:v>
                </c:pt>
                <c:pt idx="1119">
                  <c:v>10.798333333333334</c:v>
                </c:pt>
                <c:pt idx="1120">
                  <c:v>10.805</c:v>
                </c:pt>
                <c:pt idx="1121">
                  <c:v>10.808333333333334</c:v>
                </c:pt>
                <c:pt idx="1122">
                  <c:v>10.816666666666666</c:v>
                </c:pt>
                <c:pt idx="1123">
                  <c:v>10.845000000000001</c:v>
                </c:pt>
                <c:pt idx="1124">
                  <c:v>10.854999999999999</c:v>
                </c:pt>
                <c:pt idx="1125">
                  <c:v>10.856666666666666</c:v>
                </c:pt>
                <c:pt idx="1126">
                  <c:v>10.866666666666667</c:v>
                </c:pt>
                <c:pt idx="1127">
                  <c:v>10.870000000000001</c:v>
                </c:pt>
                <c:pt idx="1128">
                  <c:v>10.878333333333334</c:v>
                </c:pt>
                <c:pt idx="1129">
                  <c:v>10.9</c:v>
                </c:pt>
                <c:pt idx="1130">
                  <c:v>10.953333333333335</c:v>
                </c:pt>
                <c:pt idx="1131">
                  <c:v>10.971666666666666</c:v>
                </c:pt>
                <c:pt idx="1132">
                  <c:v>10.979999999999999</c:v>
                </c:pt>
                <c:pt idx="1133">
                  <c:v>10.993333333333334</c:v>
                </c:pt>
                <c:pt idx="1134">
                  <c:v>11.003333333333334</c:v>
                </c:pt>
                <c:pt idx="1135">
                  <c:v>11.033333333333333</c:v>
                </c:pt>
                <c:pt idx="1136">
                  <c:v>11.033333333333333</c:v>
                </c:pt>
                <c:pt idx="1137">
                  <c:v>11.038333333333332</c:v>
                </c:pt>
                <c:pt idx="1138">
                  <c:v>11.066666666666666</c:v>
                </c:pt>
                <c:pt idx="1139">
                  <c:v>11.07</c:v>
                </c:pt>
                <c:pt idx="1140">
                  <c:v>11.096666666666666</c:v>
                </c:pt>
                <c:pt idx="1141">
                  <c:v>11.108333333333333</c:v>
                </c:pt>
                <c:pt idx="1142">
                  <c:v>11.113333333333333</c:v>
                </c:pt>
                <c:pt idx="1143">
                  <c:v>11.123333333333333</c:v>
                </c:pt>
                <c:pt idx="1144">
                  <c:v>11.128333333333334</c:v>
                </c:pt>
                <c:pt idx="1145">
                  <c:v>11.143333333333334</c:v>
                </c:pt>
                <c:pt idx="1146">
                  <c:v>11.16</c:v>
                </c:pt>
                <c:pt idx="1147">
                  <c:v>11.161666666666667</c:v>
                </c:pt>
                <c:pt idx="1148">
                  <c:v>11.188333333333333</c:v>
                </c:pt>
                <c:pt idx="1149">
                  <c:v>11.195</c:v>
                </c:pt>
                <c:pt idx="1150">
                  <c:v>11.203333333333335</c:v>
                </c:pt>
                <c:pt idx="1151">
                  <c:v>11.208333333333334</c:v>
                </c:pt>
                <c:pt idx="1152">
                  <c:v>11.256666666666666</c:v>
                </c:pt>
                <c:pt idx="1153">
                  <c:v>11.26</c:v>
                </c:pt>
                <c:pt idx="1154">
                  <c:v>11.26</c:v>
                </c:pt>
                <c:pt idx="1155">
                  <c:v>11.26</c:v>
                </c:pt>
                <c:pt idx="1156">
                  <c:v>11.261666666666667</c:v>
                </c:pt>
                <c:pt idx="1157">
                  <c:v>11.263333333333332</c:v>
                </c:pt>
                <c:pt idx="1158">
                  <c:v>11.281666666666666</c:v>
                </c:pt>
                <c:pt idx="1159">
                  <c:v>11.288333333333332</c:v>
                </c:pt>
                <c:pt idx="1160">
                  <c:v>11.295</c:v>
                </c:pt>
                <c:pt idx="1161">
                  <c:v>11.3</c:v>
                </c:pt>
                <c:pt idx="1162">
                  <c:v>11.3</c:v>
                </c:pt>
                <c:pt idx="1163">
                  <c:v>11.316666666666666</c:v>
                </c:pt>
                <c:pt idx="1164">
                  <c:v>11.32</c:v>
                </c:pt>
                <c:pt idx="1165">
                  <c:v>11.326666666666666</c:v>
                </c:pt>
                <c:pt idx="1166">
                  <c:v>11.354999999999999</c:v>
                </c:pt>
                <c:pt idx="1167">
                  <c:v>11.356666666666666</c:v>
                </c:pt>
                <c:pt idx="1168">
                  <c:v>11.365</c:v>
                </c:pt>
                <c:pt idx="1169">
                  <c:v>11.365</c:v>
                </c:pt>
                <c:pt idx="1170">
                  <c:v>11.376666666666667</c:v>
                </c:pt>
                <c:pt idx="1171">
                  <c:v>11.408333333333333</c:v>
                </c:pt>
                <c:pt idx="1172">
                  <c:v>11.413333333333332</c:v>
                </c:pt>
                <c:pt idx="1173">
                  <c:v>11.425000000000001</c:v>
                </c:pt>
                <c:pt idx="1174">
                  <c:v>11.426666666666668</c:v>
                </c:pt>
                <c:pt idx="1175">
                  <c:v>11.435</c:v>
                </c:pt>
                <c:pt idx="1176">
                  <c:v>11.453333333333335</c:v>
                </c:pt>
                <c:pt idx="1177">
                  <c:v>11.46</c:v>
                </c:pt>
                <c:pt idx="1178">
                  <c:v>11.47</c:v>
                </c:pt>
                <c:pt idx="1179">
                  <c:v>11.476666666666667</c:v>
                </c:pt>
                <c:pt idx="1180">
                  <c:v>11.481666666666666</c:v>
                </c:pt>
                <c:pt idx="1181">
                  <c:v>11.481666666666666</c:v>
                </c:pt>
                <c:pt idx="1182">
                  <c:v>11.481666666666666</c:v>
                </c:pt>
                <c:pt idx="1183">
                  <c:v>11.481666666666666</c:v>
                </c:pt>
                <c:pt idx="1184">
                  <c:v>11.481666666666666</c:v>
                </c:pt>
                <c:pt idx="1185">
                  <c:v>11.481666666666666</c:v>
                </c:pt>
                <c:pt idx="1186">
                  <c:v>11.481666666666666</c:v>
                </c:pt>
                <c:pt idx="1187">
                  <c:v>11.481666666666666</c:v>
                </c:pt>
                <c:pt idx="1188">
                  <c:v>11.481666666666666</c:v>
                </c:pt>
                <c:pt idx="1189">
                  <c:v>11.481666666666666</c:v>
                </c:pt>
                <c:pt idx="1190">
                  <c:v>11.481666666666666</c:v>
                </c:pt>
                <c:pt idx="1191">
                  <c:v>11.481666666666666</c:v>
                </c:pt>
                <c:pt idx="1192">
                  <c:v>11.481666666666666</c:v>
                </c:pt>
                <c:pt idx="1193">
                  <c:v>11.481666666666666</c:v>
                </c:pt>
                <c:pt idx="1194">
                  <c:v>11.481666666666666</c:v>
                </c:pt>
                <c:pt idx="1195">
                  <c:v>11.518333333333334</c:v>
                </c:pt>
                <c:pt idx="1196">
                  <c:v>11.523333333333333</c:v>
                </c:pt>
                <c:pt idx="1197">
                  <c:v>11.531666666666666</c:v>
                </c:pt>
                <c:pt idx="1198">
                  <c:v>11.543333333333333</c:v>
                </c:pt>
                <c:pt idx="1199">
                  <c:v>11.604999999999999</c:v>
                </c:pt>
                <c:pt idx="1200">
                  <c:v>11.608333333333333</c:v>
                </c:pt>
                <c:pt idx="1201">
                  <c:v>11.628333333333334</c:v>
                </c:pt>
                <c:pt idx="1202">
                  <c:v>11.628333333333334</c:v>
                </c:pt>
                <c:pt idx="1203">
                  <c:v>11.628333333333334</c:v>
                </c:pt>
                <c:pt idx="1204">
                  <c:v>11.636666666666667</c:v>
                </c:pt>
                <c:pt idx="1205">
                  <c:v>11.646666666666667</c:v>
                </c:pt>
                <c:pt idx="1206">
                  <c:v>11.676666666666668</c:v>
                </c:pt>
                <c:pt idx="1207">
                  <c:v>11.676666666666668</c:v>
                </c:pt>
                <c:pt idx="1208">
                  <c:v>11.676666666666668</c:v>
                </c:pt>
                <c:pt idx="1209">
                  <c:v>11.676666666666668</c:v>
                </c:pt>
                <c:pt idx="1210">
                  <c:v>11.676666666666668</c:v>
                </c:pt>
                <c:pt idx="1211">
                  <c:v>11.676666666666668</c:v>
                </c:pt>
                <c:pt idx="1212">
                  <c:v>11.676666666666668</c:v>
                </c:pt>
                <c:pt idx="1213">
                  <c:v>11.68</c:v>
                </c:pt>
                <c:pt idx="1214">
                  <c:v>11.683333333333334</c:v>
                </c:pt>
                <c:pt idx="1215">
                  <c:v>11.711666666666668</c:v>
                </c:pt>
                <c:pt idx="1216">
                  <c:v>11.726666666666667</c:v>
                </c:pt>
                <c:pt idx="1217">
                  <c:v>11.731666666666666</c:v>
                </c:pt>
                <c:pt idx="1218">
                  <c:v>11.754999999999999</c:v>
                </c:pt>
                <c:pt idx="1219">
                  <c:v>11.754999999999999</c:v>
                </c:pt>
                <c:pt idx="1220">
                  <c:v>11.754999999999999</c:v>
                </c:pt>
                <c:pt idx="1221">
                  <c:v>11.76</c:v>
                </c:pt>
                <c:pt idx="1222">
                  <c:v>11.761666666666667</c:v>
                </c:pt>
                <c:pt idx="1223">
                  <c:v>11.770000000000001</c:v>
                </c:pt>
                <c:pt idx="1224">
                  <c:v>11.801666666666668</c:v>
                </c:pt>
                <c:pt idx="1225">
                  <c:v>11.821666666666665</c:v>
                </c:pt>
                <c:pt idx="1226">
                  <c:v>11.826666666666666</c:v>
                </c:pt>
                <c:pt idx="1227">
                  <c:v>11.826666666666666</c:v>
                </c:pt>
                <c:pt idx="1228">
                  <c:v>11.831666666666667</c:v>
                </c:pt>
                <c:pt idx="1229">
                  <c:v>11.845000000000001</c:v>
                </c:pt>
                <c:pt idx="1230">
                  <c:v>11.856666666666666</c:v>
                </c:pt>
                <c:pt idx="1231">
                  <c:v>11.893333333333334</c:v>
                </c:pt>
                <c:pt idx="1232">
                  <c:v>11.908333333333333</c:v>
                </c:pt>
                <c:pt idx="1233">
                  <c:v>11.955</c:v>
                </c:pt>
                <c:pt idx="1234">
                  <c:v>11.955</c:v>
                </c:pt>
                <c:pt idx="1235">
                  <c:v>11.96</c:v>
                </c:pt>
                <c:pt idx="1236">
                  <c:v>11.968333333333334</c:v>
                </c:pt>
                <c:pt idx="1237">
                  <c:v>11.996666666666666</c:v>
                </c:pt>
                <c:pt idx="1238">
                  <c:v>12.01</c:v>
                </c:pt>
                <c:pt idx="1239">
                  <c:v>12.026666666666667</c:v>
                </c:pt>
                <c:pt idx="1240">
                  <c:v>12.026666666666667</c:v>
                </c:pt>
                <c:pt idx="1241">
                  <c:v>12.026666666666667</c:v>
                </c:pt>
                <c:pt idx="1242">
                  <c:v>12.026666666666667</c:v>
                </c:pt>
                <c:pt idx="1243">
                  <c:v>12.026666666666667</c:v>
                </c:pt>
                <c:pt idx="1244">
                  <c:v>12.026666666666667</c:v>
                </c:pt>
                <c:pt idx="1245">
                  <c:v>12.026666666666667</c:v>
                </c:pt>
                <c:pt idx="1246">
                  <c:v>12.026666666666667</c:v>
                </c:pt>
                <c:pt idx="1247">
                  <c:v>12.026666666666667</c:v>
                </c:pt>
                <c:pt idx="1248">
                  <c:v>12.026666666666667</c:v>
                </c:pt>
                <c:pt idx="1249">
                  <c:v>12.026666666666667</c:v>
                </c:pt>
                <c:pt idx="1250">
                  <c:v>12.026666666666667</c:v>
                </c:pt>
                <c:pt idx="1251">
                  <c:v>12.026666666666667</c:v>
                </c:pt>
                <c:pt idx="1252">
                  <c:v>12.026666666666667</c:v>
                </c:pt>
                <c:pt idx="1253">
                  <c:v>12.026666666666667</c:v>
                </c:pt>
                <c:pt idx="1254">
                  <c:v>12.026666666666667</c:v>
                </c:pt>
                <c:pt idx="1255">
                  <c:v>12.03</c:v>
                </c:pt>
                <c:pt idx="1256">
                  <c:v>12.035</c:v>
                </c:pt>
                <c:pt idx="1257">
                  <c:v>12.035</c:v>
                </c:pt>
                <c:pt idx="1258">
                  <c:v>12.035</c:v>
                </c:pt>
                <c:pt idx="1259">
                  <c:v>12.046666666666665</c:v>
                </c:pt>
                <c:pt idx="1260">
                  <c:v>12.056666666666667</c:v>
                </c:pt>
                <c:pt idx="1261">
                  <c:v>12.083333333333334</c:v>
                </c:pt>
                <c:pt idx="1262">
                  <c:v>12.093333333333334</c:v>
                </c:pt>
                <c:pt idx="1263">
                  <c:v>12.104999999999999</c:v>
                </c:pt>
                <c:pt idx="1264">
                  <c:v>12.138333333333332</c:v>
                </c:pt>
                <c:pt idx="1265">
                  <c:v>12.183333333333334</c:v>
                </c:pt>
                <c:pt idx="1266">
                  <c:v>12.196666666666665</c:v>
                </c:pt>
                <c:pt idx="1267">
                  <c:v>12.201666666666666</c:v>
                </c:pt>
                <c:pt idx="1268">
                  <c:v>12.215</c:v>
                </c:pt>
                <c:pt idx="1269">
                  <c:v>12.228333333333333</c:v>
                </c:pt>
                <c:pt idx="1270">
                  <c:v>12.236666666666668</c:v>
                </c:pt>
                <c:pt idx="1271">
                  <c:v>12.238333333333333</c:v>
                </c:pt>
                <c:pt idx="1272">
                  <c:v>12.238333333333333</c:v>
                </c:pt>
                <c:pt idx="1273">
                  <c:v>12.266666666666667</c:v>
                </c:pt>
                <c:pt idx="1274">
                  <c:v>12.270000000000001</c:v>
                </c:pt>
                <c:pt idx="1275">
                  <c:v>12.278333333333334</c:v>
                </c:pt>
                <c:pt idx="1276">
                  <c:v>12.281666666666666</c:v>
                </c:pt>
                <c:pt idx="1277">
                  <c:v>12.281666666666666</c:v>
                </c:pt>
                <c:pt idx="1278">
                  <c:v>12.281666666666666</c:v>
                </c:pt>
                <c:pt idx="1279">
                  <c:v>12.281666666666666</c:v>
                </c:pt>
                <c:pt idx="1280">
                  <c:v>12.281666666666666</c:v>
                </c:pt>
                <c:pt idx="1281">
                  <c:v>12.318333333333333</c:v>
                </c:pt>
                <c:pt idx="1282">
                  <c:v>12.348333333333333</c:v>
                </c:pt>
                <c:pt idx="1283">
                  <c:v>12.348333333333333</c:v>
                </c:pt>
                <c:pt idx="1284">
                  <c:v>12.363333333333333</c:v>
                </c:pt>
                <c:pt idx="1285">
                  <c:v>12.385</c:v>
                </c:pt>
                <c:pt idx="1286">
                  <c:v>12.391666666666667</c:v>
                </c:pt>
                <c:pt idx="1287">
                  <c:v>12.396666666666667</c:v>
                </c:pt>
                <c:pt idx="1288">
                  <c:v>12.396666666666667</c:v>
                </c:pt>
                <c:pt idx="1289">
                  <c:v>12.435</c:v>
                </c:pt>
                <c:pt idx="1290">
                  <c:v>12.466666666666667</c:v>
                </c:pt>
                <c:pt idx="1291">
                  <c:v>12.468333333333334</c:v>
                </c:pt>
                <c:pt idx="1292">
                  <c:v>12.496666666666666</c:v>
                </c:pt>
                <c:pt idx="1293">
                  <c:v>12.51</c:v>
                </c:pt>
                <c:pt idx="1294">
                  <c:v>12.511666666666667</c:v>
                </c:pt>
                <c:pt idx="1295">
                  <c:v>12.511666666666667</c:v>
                </c:pt>
                <c:pt idx="1296">
                  <c:v>12.526666666666667</c:v>
                </c:pt>
                <c:pt idx="1297">
                  <c:v>12.526666666666667</c:v>
                </c:pt>
                <c:pt idx="1298">
                  <c:v>12.535</c:v>
                </c:pt>
                <c:pt idx="1299">
                  <c:v>12.565</c:v>
                </c:pt>
                <c:pt idx="1300">
                  <c:v>12.565</c:v>
                </c:pt>
                <c:pt idx="1301">
                  <c:v>12.566666666666666</c:v>
                </c:pt>
                <c:pt idx="1302">
                  <c:v>12.591666666666667</c:v>
                </c:pt>
                <c:pt idx="1303">
                  <c:v>12.610000000000001</c:v>
                </c:pt>
                <c:pt idx="1304">
                  <c:v>12.621666666666666</c:v>
                </c:pt>
                <c:pt idx="1305">
                  <c:v>12.621666666666666</c:v>
                </c:pt>
                <c:pt idx="1306">
                  <c:v>12.635</c:v>
                </c:pt>
                <c:pt idx="1307">
                  <c:v>12.683333333333334</c:v>
                </c:pt>
                <c:pt idx="1308">
                  <c:v>12.703333333333335</c:v>
                </c:pt>
                <c:pt idx="1309">
                  <c:v>12.708333333333334</c:v>
                </c:pt>
                <c:pt idx="1310">
                  <c:v>12.718333333333334</c:v>
                </c:pt>
                <c:pt idx="1311">
                  <c:v>12.735000000000001</c:v>
                </c:pt>
                <c:pt idx="1312">
                  <c:v>12.738333333333333</c:v>
                </c:pt>
                <c:pt idx="1313">
                  <c:v>12.753333333333334</c:v>
                </c:pt>
                <c:pt idx="1314">
                  <c:v>12.773333333333333</c:v>
                </c:pt>
                <c:pt idx="1315">
                  <c:v>12.795</c:v>
                </c:pt>
                <c:pt idx="1316">
                  <c:v>12.81</c:v>
                </c:pt>
                <c:pt idx="1317">
                  <c:v>12.81</c:v>
                </c:pt>
                <c:pt idx="1318">
                  <c:v>12.813333333333333</c:v>
                </c:pt>
                <c:pt idx="1319">
                  <c:v>12.853333333333333</c:v>
                </c:pt>
                <c:pt idx="1320">
                  <c:v>12.856666666666666</c:v>
                </c:pt>
                <c:pt idx="1321">
                  <c:v>12.871666666666666</c:v>
                </c:pt>
                <c:pt idx="1322">
                  <c:v>12.875</c:v>
                </c:pt>
                <c:pt idx="1323">
                  <c:v>12.881666666666666</c:v>
                </c:pt>
                <c:pt idx="1324">
                  <c:v>12.885</c:v>
                </c:pt>
                <c:pt idx="1325">
                  <c:v>12.886666666666667</c:v>
                </c:pt>
                <c:pt idx="1326">
                  <c:v>12.888333333333332</c:v>
                </c:pt>
                <c:pt idx="1327">
                  <c:v>12.891666666666667</c:v>
                </c:pt>
                <c:pt idx="1328">
                  <c:v>12.916666666666666</c:v>
                </c:pt>
                <c:pt idx="1329">
                  <c:v>12.935</c:v>
                </c:pt>
                <c:pt idx="1330">
                  <c:v>12.935</c:v>
                </c:pt>
                <c:pt idx="1331">
                  <c:v>12.946666666666665</c:v>
                </c:pt>
                <c:pt idx="1332">
                  <c:v>12.95</c:v>
                </c:pt>
                <c:pt idx="1333">
                  <c:v>12.953333333333335</c:v>
                </c:pt>
                <c:pt idx="1334">
                  <c:v>12.973333333333333</c:v>
                </c:pt>
                <c:pt idx="1335">
                  <c:v>12.973333333333333</c:v>
                </c:pt>
                <c:pt idx="1336">
                  <c:v>12.973333333333333</c:v>
                </c:pt>
                <c:pt idx="1337">
                  <c:v>12.978333333333333</c:v>
                </c:pt>
                <c:pt idx="1338">
                  <c:v>12.983333333333333</c:v>
                </c:pt>
                <c:pt idx="1339">
                  <c:v>13.016666666666667</c:v>
                </c:pt>
                <c:pt idx="1340">
                  <c:v>13.016666666666667</c:v>
                </c:pt>
                <c:pt idx="1341">
                  <c:v>13.023333333333333</c:v>
                </c:pt>
                <c:pt idx="1342">
                  <c:v>13.028333333333334</c:v>
                </c:pt>
                <c:pt idx="1343">
                  <c:v>13.028333333333334</c:v>
                </c:pt>
                <c:pt idx="1344">
                  <c:v>13.043333333333333</c:v>
                </c:pt>
                <c:pt idx="1345">
                  <c:v>13.056666666666667</c:v>
                </c:pt>
                <c:pt idx="1346">
                  <c:v>13.066666666666666</c:v>
                </c:pt>
                <c:pt idx="1347">
                  <c:v>13.066666666666666</c:v>
                </c:pt>
                <c:pt idx="1348">
                  <c:v>13.118333333333334</c:v>
                </c:pt>
                <c:pt idx="1349">
                  <c:v>13.133333333333333</c:v>
                </c:pt>
                <c:pt idx="1350">
                  <c:v>13.146666666666667</c:v>
                </c:pt>
                <c:pt idx="1351">
                  <c:v>13.146666666666667</c:v>
                </c:pt>
                <c:pt idx="1352">
                  <c:v>13.168333333333333</c:v>
                </c:pt>
                <c:pt idx="1353">
                  <c:v>13.186666666666667</c:v>
                </c:pt>
                <c:pt idx="1354">
                  <c:v>13.193333333333333</c:v>
                </c:pt>
                <c:pt idx="1355">
                  <c:v>13.196666666666665</c:v>
                </c:pt>
                <c:pt idx="1356">
                  <c:v>13.215</c:v>
                </c:pt>
                <c:pt idx="1357">
                  <c:v>13.229999999999999</c:v>
                </c:pt>
                <c:pt idx="1358">
                  <c:v>13.236666666666668</c:v>
                </c:pt>
                <c:pt idx="1359">
                  <c:v>13.241666666666667</c:v>
                </c:pt>
                <c:pt idx="1360">
                  <c:v>13.263333333333332</c:v>
                </c:pt>
                <c:pt idx="1361">
                  <c:v>13.263333333333332</c:v>
                </c:pt>
                <c:pt idx="1362">
                  <c:v>13.268333333333334</c:v>
                </c:pt>
                <c:pt idx="1363">
                  <c:v>13.271666666666667</c:v>
                </c:pt>
                <c:pt idx="1364">
                  <c:v>13.296666666666665</c:v>
                </c:pt>
                <c:pt idx="1365">
                  <c:v>13.3</c:v>
                </c:pt>
                <c:pt idx="1366">
                  <c:v>13.306666666666667</c:v>
                </c:pt>
                <c:pt idx="1367">
                  <c:v>13.313333333333333</c:v>
                </c:pt>
                <c:pt idx="1368">
                  <c:v>13.316666666666666</c:v>
                </c:pt>
                <c:pt idx="1369">
                  <c:v>13.328333333333335</c:v>
                </c:pt>
                <c:pt idx="1370">
                  <c:v>13.341666666666667</c:v>
                </c:pt>
                <c:pt idx="1371">
                  <c:v>13.345000000000001</c:v>
                </c:pt>
                <c:pt idx="1372">
                  <c:v>13.348333333333333</c:v>
                </c:pt>
                <c:pt idx="1373">
                  <c:v>13.35</c:v>
                </c:pt>
                <c:pt idx="1374">
                  <c:v>13.35</c:v>
                </c:pt>
                <c:pt idx="1375">
                  <c:v>13.361666666666668</c:v>
                </c:pt>
                <c:pt idx="1376">
                  <c:v>13.365</c:v>
                </c:pt>
                <c:pt idx="1377">
                  <c:v>13.391666666666667</c:v>
                </c:pt>
                <c:pt idx="1378">
                  <c:v>13.401666666666667</c:v>
                </c:pt>
                <c:pt idx="1379">
                  <c:v>13.406666666666666</c:v>
                </c:pt>
                <c:pt idx="1380">
                  <c:v>13.426666666666668</c:v>
                </c:pt>
                <c:pt idx="1381">
                  <c:v>13.428333333333335</c:v>
                </c:pt>
                <c:pt idx="1382">
                  <c:v>13.441666666666666</c:v>
                </c:pt>
                <c:pt idx="1383">
                  <c:v>13.461666666666668</c:v>
                </c:pt>
                <c:pt idx="1384">
                  <c:v>13.463333333333333</c:v>
                </c:pt>
                <c:pt idx="1385">
                  <c:v>13.463333333333333</c:v>
                </c:pt>
                <c:pt idx="1386">
                  <c:v>13.47</c:v>
                </c:pt>
                <c:pt idx="1387">
                  <c:v>13.473333333333333</c:v>
                </c:pt>
                <c:pt idx="1388">
                  <c:v>13.506666666666666</c:v>
                </c:pt>
                <c:pt idx="1389">
                  <c:v>13.506666666666666</c:v>
                </c:pt>
                <c:pt idx="1390">
                  <c:v>13.506666666666666</c:v>
                </c:pt>
                <c:pt idx="1391">
                  <c:v>13.51</c:v>
                </c:pt>
                <c:pt idx="1392">
                  <c:v>13.513333333333332</c:v>
                </c:pt>
                <c:pt idx="1393">
                  <c:v>13.523333333333333</c:v>
                </c:pt>
                <c:pt idx="1394">
                  <c:v>13.523333333333333</c:v>
                </c:pt>
                <c:pt idx="1395">
                  <c:v>13.523333333333333</c:v>
                </c:pt>
                <c:pt idx="1396">
                  <c:v>13.523333333333333</c:v>
                </c:pt>
                <c:pt idx="1397">
                  <c:v>13.523333333333333</c:v>
                </c:pt>
                <c:pt idx="1398">
                  <c:v>13.526666666666667</c:v>
                </c:pt>
                <c:pt idx="1399">
                  <c:v>13.526666666666667</c:v>
                </c:pt>
                <c:pt idx="1400">
                  <c:v>13.531666666666666</c:v>
                </c:pt>
                <c:pt idx="1401">
                  <c:v>13.536666666666667</c:v>
                </c:pt>
                <c:pt idx="1402">
                  <c:v>13.538333333333332</c:v>
                </c:pt>
                <c:pt idx="1403">
                  <c:v>13.568333333333333</c:v>
                </c:pt>
                <c:pt idx="1404">
                  <c:v>13.568333333333333</c:v>
                </c:pt>
                <c:pt idx="1405">
                  <c:v>13.568333333333333</c:v>
                </c:pt>
                <c:pt idx="1406">
                  <c:v>13.576666666666666</c:v>
                </c:pt>
                <c:pt idx="1407">
                  <c:v>13.581666666666667</c:v>
                </c:pt>
                <c:pt idx="1408">
                  <c:v>13.593333333333334</c:v>
                </c:pt>
                <c:pt idx="1409">
                  <c:v>13.593333333333334</c:v>
                </c:pt>
                <c:pt idx="1410">
                  <c:v>13.596666666666666</c:v>
                </c:pt>
                <c:pt idx="1411">
                  <c:v>13.606666666666666</c:v>
                </c:pt>
                <c:pt idx="1412">
                  <c:v>13.611666666666668</c:v>
                </c:pt>
                <c:pt idx="1413">
                  <c:v>13.618333333333334</c:v>
                </c:pt>
                <c:pt idx="1414">
                  <c:v>13.625</c:v>
                </c:pt>
                <c:pt idx="1415">
                  <c:v>13.625</c:v>
                </c:pt>
                <c:pt idx="1416">
                  <c:v>13.625</c:v>
                </c:pt>
                <c:pt idx="1417">
                  <c:v>13.625</c:v>
                </c:pt>
                <c:pt idx="1418">
                  <c:v>13.635</c:v>
                </c:pt>
                <c:pt idx="1419">
                  <c:v>13.639999999999999</c:v>
                </c:pt>
                <c:pt idx="1420">
                  <c:v>13.651666666666667</c:v>
                </c:pt>
                <c:pt idx="1421">
                  <c:v>13.654999999999999</c:v>
                </c:pt>
                <c:pt idx="1422">
                  <c:v>13.654999999999999</c:v>
                </c:pt>
                <c:pt idx="1423">
                  <c:v>13.663333333333332</c:v>
                </c:pt>
                <c:pt idx="1424">
                  <c:v>13.67</c:v>
                </c:pt>
                <c:pt idx="1425">
                  <c:v>13.685</c:v>
                </c:pt>
                <c:pt idx="1426">
                  <c:v>13.693333333333333</c:v>
                </c:pt>
                <c:pt idx="1427">
                  <c:v>13.728333333333333</c:v>
                </c:pt>
                <c:pt idx="1428">
                  <c:v>13.731666666666666</c:v>
                </c:pt>
                <c:pt idx="1429">
                  <c:v>13.758333333333333</c:v>
                </c:pt>
                <c:pt idx="1430">
                  <c:v>13.761666666666667</c:v>
                </c:pt>
                <c:pt idx="1431">
                  <c:v>13.763333333333332</c:v>
                </c:pt>
                <c:pt idx="1432">
                  <c:v>13.775</c:v>
                </c:pt>
                <c:pt idx="1433">
                  <c:v>13.778333333333334</c:v>
                </c:pt>
                <c:pt idx="1434">
                  <c:v>13.79</c:v>
                </c:pt>
                <c:pt idx="1435">
                  <c:v>13.806666666666667</c:v>
                </c:pt>
                <c:pt idx="1436">
                  <c:v>13.806666666666667</c:v>
                </c:pt>
                <c:pt idx="1437">
                  <c:v>13.811666666666667</c:v>
                </c:pt>
                <c:pt idx="1438">
                  <c:v>13.833333333333334</c:v>
                </c:pt>
                <c:pt idx="1439">
                  <c:v>13.848333333333333</c:v>
                </c:pt>
                <c:pt idx="1440">
                  <c:v>13.853333333333333</c:v>
                </c:pt>
                <c:pt idx="1441">
                  <c:v>13.856666666666666</c:v>
                </c:pt>
                <c:pt idx="1442">
                  <c:v>13.879999999999999</c:v>
                </c:pt>
                <c:pt idx="1443">
                  <c:v>13.914999999999999</c:v>
                </c:pt>
                <c:pt idx="1444">
                  <c:v>13.94</c:v>
                </c:pt>
                <c:pt idx="1445">
                  <c:v>13.963333333333333</c:v>
                </c:pt>
                <c:pt idx="1446">
                  <c:v>13.963333333333333</c:v>
                </c:pt>
                <c:pt idx="1447">
                  <c:v>13.979999999999999</c:v>
                </c:pt>
                <c:pt idx="1448">
                  <c:v>13.979999999999999</c:v>
                </c:pt>
                <c:pt idx="1449">
                  <c:v>13.983333333333333</c:v>
                </c:pt>
                <c:pt idx="1450">
                  <c:v>14.003333333333334</c:v>
                </c:pt>
                <c:pt idx="1451">
                  <c:v>14.003333333333334</c:v>
                </c:pt>
                <c:pt idx="1452">
                  <c:v>14.011666666666667</c:v>
                </c:pt>
                <c:pt idx="1453">
                  <c:v>14.013333333333332</c:v>
                </c:pt>
                <c:pt idx="1454">
                  <c:v>14.025</c:v>
                </c:pt>
                <c:pt idx="1455">
                  <c:v>14.046666666666665</c:v>
                </c:pt>
                <c:pt idx="1456">
                  <c:v>14.058333333333334</c:v>
                </c:pt>
                <c:pt idx="1457">
                  <c:v>14.061666666666667</c:v>
                </c:pt>
                <c:pt idx="1458">
                  <c:v>14.061666666666667</c:v>
                </c:pt>
                <c:pt idx="1459">
                  <c:v>14.066666666666666</c:v>
                </c:pt>
                <c:pt idx="1460">
                  <c:v>14.071666666666665</c:v>
                </c:pt>
                <c:pt idx="1461">
                  <c:v>14.093333333333334</c:v>
                </c:pt>
                <c:pt idx="1462">
                  <c:v>14.096666666666666</c:v>
                </c:pt>
                <c:pt idx="1463">
                  <c:v>14.104999999999999</c:v>
                </c:pt>
                <c:pt idx="1464">
                  <c:v>14.118333333333334</c:v>
                </c:pt>
                <c:pt idx="1465">
                  <c:v>14.15</c:v>
                </c:pt>
                <c:pt idx="1466">
                  <c:v>14.15</c:v>
                </c:pt>
                <c:pt idx="1467">
                  <c:v>14.15</c:v>
                </c:pt>
                <c:pt idx="1468">
                  <c:v>14.153333333333334</c:v>
                </c:pt>
                <c:pt idx="1469">
                  <c:v>14.161666666666667</c:v>
                </c:pt>
                <c:pt idx="1470">
                  <c:v>14.173333333333334</c:v>
                </c:pt>
                <c:pt idx="1471">
                  <c:v>14.173333333333334</c:v>
                </c:pt>
                <c:pt idx="1472">
                  <c:v>14.176666666666668</c:v>
                </c:pt>
                <c:pt idx="1473">
                  <c:v>14.223333333333333</c:v>
                </c:pt>
                <c:pt idx="1474">
                  <c:v>14.261666666666667</c:v>
                </c:pt>
                <c:pt idx="1475">
                  <c:v>14.263333333333332</c:v>
                </c:pt>
                <c:pt idx="1476">
                  <c:v>14.264999999999999</c:v>
                </c:pt>
                <c:pt idx="1477">
                  <c:v>14.270000000000001</c:v>
                </c:pt>
                <c:pt idx="1478">
                  <c:v>14.286666666666667</c:v>
                </c:pt>
                <c:pt idx="1479">
                  <c:v>14.301666666666668</c:v>
                </c:pt>
                <c:pt idx="1480">
                  <c:v>14.305</c:v>
                </c:pt>
                <c:pt idx="1481">
                  <c:v>14.305</c:v>
                </c:pt>
                <c:pt idx="1482">
                  <c:v>14.305</c:v>
                </c:pt>
                <c:pt idx="1483">
                  <c:v>14.308333333333334</c:v>
                </c:pt>
                <c:pt idx="1484">
                  <c:v>14.315</c:v>
                </c:pt>
                <c:pt idx="1485">
                  <c:v>14.331666666666667</c:v>
                </c:pt>
                <c:pt idx="1486">
                  <c:v>14.336666666666668</c:v>
                </c:pt>
                <c:pt idx="1487">
                  <c:v>14.345000000000001</c:v>
                </c:pt>
                <c:pt idx="1488">
                  <c:v>14.386666666666667</c:v>
                </c:pt>
                <c:pt idx="1489">
                  <c:v>14.386666666666667</c:v>
                </c:pt>
                <c:pt idx="1490">
                  <c:v>14.416666666666666</c:v>
                </c:pt>
                <c:pt idx="1491">
                  <c:v>14.416666666666666</c:v>
                </c:pt>
                <c:pt idx="1492">
                  <c:v>14.418333333333333</c:v>
                </c:pt>
                <c:pt idx="1493">
                  <c:v>14.426666666666668</c:v>
                </c:pt>
                <c:pt idx="1494">
                  <c:v>14.426666666666668</c:v>
                </c:pt>
                <c:pt idx="1495">
                  <c:v>14.426666666666668</c:v>
                </c:pt>
                <c:pt idx="1496">
                  <c:v>14.426666666666668</c:v>
                </c:pt>
                <c:pt idx="1497">
                  <c:v>14.426666666666668</c:v>
                </c:pt>
                <c:pt idx="1498">
                  <c:v>14.426666666666668</c:v>
                </c:pt>
                <c:pt idx="1499">
                  <c:v>14.441666666666666</c:v>
                </c:pt>
                <c:pt idx="1500">
                  <c:v>14.461666666666668</c:v>
                </c:pt>
                <c:pt idx="1501">
                  <c:v>14.463333333333333</c:v>
                </c:pt>
                <c:pt idx="1502">
                  <c:v>14.468333333333334</c:v>
                </c:pt>
                <c:pt idx="1503">
                  <c:v>14.473333333333333</c:v>
                </c:pt>
                <c:pt idx="1504">
                  <c:v>14.483333333333333</c:v>
                </c:pt>
                <c:pt idx="1505">
                  <c:v>14.504999999999999</c:v>
                </c:pt>
                <c:pt idx="1506">
                  <c:v>14.508333333333333</c:v>
                </c:pt>
                <c:pt idx="1507">
                  <c:v>14.508333333333333</c:v>
                </c:pt>
                <c:pt idx="1508">
                  <c:v>14.508333333333333</c:v>
                </c:pt>
                <c:pt idx="1509">
                  <c:v>14.508333333333333</c:v>
                </c:pt>
                <c:pt idx="1510">
                  <c:v>14.508333333333333</c:v>
                </c:pt>
                <c:pt idx="1511">
                  <c:v>14.533333333333333</c:v>
                </c:pt>
                <c:pt idx="1512">
                  <c:v>14.538333333333332</c:v>
                </c:pt>
                <c:pt idx="1513">
                  <c:v>14.543333333333333</c:v>
                </c:pt>
                <c:pt idx="1514">
                  <c:v>14.546666666666665</c:v>
                </c:pt>
                <c:pt idx="1515">
                  <c:v>14.546666666666665</c:v>
                </c:pt>
                <c:pt idx="1516">
                  <c:v>14.556666666666667</c:v>
                </c:pt>
                <c:pt idx="1517">
                  <c:v>14.556666666666667</c:v>
                </c:pt>
                <c:pt idx="1518">
                  <c:v>14.586666666666668</c:v>
                </c:pt>
                <c:pt idx="1519">
                  <c:v>14.593333333333334</c:v>
                </c:pt>
                <c:pt idx="1520">
                  <c:v>14.604999999999999</c:v>
                </c:pt>
                <c:pt idx="1521">
                  <c:v>14.628333333333334</c:v>
                </c:pt>
                <c:pt idx="1522">
                  <c:v>14.639999999999999</c:v>
                </c:pt>
                <c:pt idx="1523">
                  <c:v>14.646666666666667</c:v>
                </c:pt>
                <c:pt idx="1524">
                  <c:v>14.671666666666665</c:v>
                </c:pt>
                <c:pt idx="1525">
                  <c:v>14.69</c:v>
                </c:pt>
                <c:pt idx="1526">
                  <c:v>14.701666666666666</c:v>
                </c:pt>
                <c:pt idx="1527">
                  <c:v>14.723333333333333</c:v>
                </c:pt>
                <c:pt idx="1528">
                  <c:v>14.729999999999999</c:v>
                </c:pt>
                <c:pt idx="1529">
                  <c:v>14.751666666666667</c:v>
                </c:pt>
                <c:pt idx="1530">
                  <c:v>14.76</c:v>
                </c:pt>
                <c:pt idx="1531">
                  <c:v>14.773333333333333</c:v>
                </c:pt>
                <c:pt idx="1532">
                  <c:v>14.803333333333335</c:v>
                </c:pt>
                <c:pt idx="1533">
                  <c:v>14.811666666666667</c:v>
                </c:pt>
                <c:pt idx="1534">
                  <c:v>14.813333333333333</c:v>
                </c:pt>
                <c:pt idx="1535">
                  <c:v>14.828333333333335</c:v>
                </c:pt>
                <c:pt idx="1536">
                  <c:v>14.83</c:v>
                </c:pt>
                <c:pt idx="1537">
                  <c:v>14.838333333333333</c:v>
                </c:pt>
                <c:pt idx="1538">
                  <c:v>14.843333333333334</c:v>
                </c:pt>
                <c:pt idx="1539">
                  <c:v>14.858333333333333</c:v>
                </c:pt>
                <c:pt idx="1540">
                  <c:v>14.858333333333333</c:v>
                </c:pt>
                <c:pt idx="1541">
                  <c:v>14.858333333333333</c:v>
                </c:pt>
                <c:pt idx="1542">
                  <c:v>14.858333333333333</c:v>
                </c:pt>
                <c:pt idx="1543">
                  <c:v>14.860000000000001</c:v>
                </c:pt>
                <c:pt idx="1544">
                  <c:v>14.863333333333333</c:v>
                </c:pt>
                <c:pt idx="1545">
                  <c:v>14.881666666666666</c:v>
                </c:pt>
                <c:pt idx="1546">
                  <c:v>14.9</c:v>
                </c:pt>
                <c:pt idx="1547">
                  <c:v>14.901666666666667</c:v>
                </c:pt>
                <c:pt idx="1548">
                  <c:v>14.91</c:v>
                </c:pt>
                <c:pt idx="1549">
                  <c:v>14.921666666666665</c:v>
                </c:pt>
                <c:pt idx="1550">
                  <c:v>14.933333333333334</c:v>
                </c:pt>
                <c:pt idx="1551">
                  <c:v>14.933333333333334</c:v>
                </c:pt>
                <c:pt idx="1552">
                  <c:v>14.94</c:v>
                </c:pt>
                <c:pt idx="1553">
                  <c:v>14.943333333333333</c:v>
                </c:pt>
                <c:pt idx="1554">
                  <c:v>14.953333333333335</c:v>
                </c:pt>
                <c:pt idx="1555">
                  <c:v>14.958333333333334</c:v>
                </c:pt>
                <c:pt idx="1556">
                  <c:v>14.99</c:v>
                </c:pt>
                <c:pt idx="1557">
                  <c:v>15.004999999999999</c:v>
                </c:pt>
                <c:pt idx="1558">
                  <c:v>15.01</c:v>
                </c:pt>
                <c:pt idx="1559">
                  <c:v>15.036666666666667</c:v>
                </c:pt>
                <c:pt idx="1560">
                  <c:v>15.04</c:v>
                </c:pt>
                <c:pt idx="1561">
                  <c:v>15.04</c:v>
                </c:pt>
                <c:pt idx="1562">
                  <c:v>15.05</c:v>
                </c:pt>
                <c:pt idx="1563">
                  <c:v>15.076666666666666</c:v>
                </c:pt>
                <c:pt idx="1564">
                  <c:v>15.081666666666667</c:v>
                </c:pt>
                <c:pt idx="1565">
                  <c:v>15.091666666666667</c:v>
                </c:pt>
                <c:pt idx="1566">
                  <c:v>15.129999999999999</c:v>
                </c:pt>
                <c:pt idx="1567">
                  <c:v>15.139999999999999</c:v>
                </c:pt>
                <c:pt idx="1568">
                  <c:v>15.143333333333334</c:v>
                </c:pt>
                <c:pt idx="1569">
                  <c:v>15.151666666666667</c:v>
                </c:pt>
                <c:pt idx="1570">
                  <c:v>15.154999999999999</c:v>
                </c:pt>
                <c:pt idx="1571">
                  <c:v>15.17</c:v>
                </c:pt>
                <c:pt idx="1572">
                  <c:v>15.181666666666667</c:v>
                </c:pt>
                <c:pt idx="1573">
                  <c:v>15.2</c:v>
                </c:pt>
                <c:pt idx="1574">
                  <c:v>15.2</c:v>
                </c:pt>
                <c:pt idx="1575">
                  <c:v>15.208333333333334</c:v>
                </c:pt>
                <c:pt idx="1576">
                  <c:v>15.211666666666668</c:v>
                </c:pt>
                <c:pt idx="1577">
                  <c:v>15.215</c:v>
                </c:pt>
                <c:pt idx="1578">
                  <c:v>15.218333333333334</c:v>
                </c:pt>
                <c:pt idx="1579">
                  <c:v>15.225</c:v>
                </c:pt>
                <c:pt idx="1580">
                  <c:v>15.271666666666667</c:v>
                </c:pt>
                <c:pt idx="1581">
                  <c:v>15.276666666666667</c:v>
                </c:pt>
                <c:pt idx="1582">
                  <c:v>15.28</c:v>
                </c:pt>
                <c:pt idx="1583">
                  <c:v>15.3</c:v>
                </c:pt>
                <c:pt idx="1584">
                  <c:v>15.3</c:v>
                </c:pt>
                <c:pt idx="1585">
                  <c:v>15.31</c:v>
                </c:pt>
                <c:pt idx="1586">
                  <c:v>15.316666666666666</c:v>
                </c:pt>
                <c:pt idx="1587">
                  <c:v>15.348333333333333</c:v>
                </c:pt>
                <c:pt idx="1588">
                  <c:v>15.360000000000001</c:v>
                </c:pt>
                <c:pt idx="1589">
                  <c:v>15.376666666666667</c:v>
                </c:pt>
                <c:pt idx="1590">
                  <c:v>15.378333333333334</c:v>
                </c:pt>
                <c:pt idx="1591">
                  <c:v>15.396666666666667</c:v>
                </c:pt>
                <c:pt idx="1592">
                  <c:v>15.404999999999999</c:v>
                </c:pt>
                <c:pt idx="1593">
                  <c:v>15.406666666666666</c:v>
                </c:pt>
                <c:pt idx="1594">
                  <c:v>15.41</c:v>
                </c:pt>
                <c:pt idx="1595">
                  <c:v>15.41</c:v>
                </c:pt>
                <c:pt idx="1596">
                  <c:v>15.414999999999999</c:v>
                </c:pt>
                <c:pt idx="1597">
                  <c:v>15.45</c:v>
                </c:pt>
                <c:pt idx="1598">
                  <c:v>15.47</c:v>
                </c:pt>
                <c:pt idx="1599">
                  <c:v>15.473333333333333</c:v>
                </c:pt>
                <c:pt idx="1600">
                  <c:v>15.483333333333333</c:v>
                </c:pt>
                <c:pt idx="1601">
                  <c:v>15.498333333333333</c:v>
                </c:pt>
                <c:pt idx="1602">
                  <c:v>15.511666666666667</c:v>
                </c:pt>
                <c:pt idx="1603">
                  <c:v>15.518333333333334</c:v>
                </c:pt>
                <c:pt idx="1604">
                  <c:v>15.518333333333334</c:v>
                </c:pt>
                <c:pt idx="1605">
                  <c:v>15.520000000000001</c:v>
                </c:pt>
                <c:pt idx="1606">
                  <c:v>15.553333333333335</c:v>
                </c:pt>
                <c:pt idx="1607">
                  <c:v>15.565</c:v>
                </c:pt>
                <c:pt idx="1608">
                  <c:v>15.574999999999999</c:v>
                </c:pt>
                <c:pt idx="1609">
                  <c:v>15.59</c:v>
                </c:pt>
                <c:pt idx="1610">
                  <c:v>15.59</c:v>
                </c:pt>
                <c:pt idx="1611">
                  <c:v>15.59</c:v>
                </c:pt>
                <c:pt idx="1612">
                  <c:v>15.598333333333333</c:v>
                </c:pt>
                <c:pt idx="1613">
                  <c:v>15.645000000000001</c:v>
                </c:pt>
                <c:pt idx="1614">
                  <c:v>15.671666666666665</c:v>
                </c:pt>
                <c:pt idx="1615">
                  <c:v>15.723333333333333</c:v>
                </c:pt>
                <c:pt idx="1616">
                  <c:v>15.738333333333333</c:v>
                </c:pt>
                <c:pt idx="1617">
                  <c:v>15.75</c:v>
                </c:pt>
                <c:pt idx="1618">
                  <c:v>15.778333333333334</c:v>
                </c:pt>
                <c:pt idx="1619">
                  <c:v>15.798333333333334</c:v>
                </c:pt>
                <c:pt idx="1620">
                  <c:v>15.805</c:v>
                </c:pt>
                <c:pt idx="1621">
                  <c:v>15.81</c:v>
                </c:pt>
                <c:pt idx="1622">
                  <c:v>15.811666666666667</c:v>
                </c:pt>
                <c:pt idx="1623">
                  <c:v>15.841666666666667</c:v>
                </c:pt>
                <c:pt idx="1624">
                  <c:v>15.846666666666666</c:v>
                </c:pt>
                <c:pt idx="1625">
                  <c:v>15.848333333333333</c:v>
                </c:pt>
                <c:pt idx="1626">
                  <c:v>15.868333333333334</c:v>
                </c:pt>
                <c:pt idx="1627">
                  <c:v>15.870000000000001</c:v>
                </c:pt>
                <c:pt idx="1628">
                  <c:v>15.870000000000001</c:v>
                </c:pt>
                <c:pt idx="1629">
                  <c:v>15.870000000000001</c:v>
                </c:pt>
                <c:pt idx="1630">
                  <c:v>15.870000000000001</c:v>
                </c:pt>
                <c:pt idx="1631">
                  <c:v>15.879999999999999</c:v>
                </c:pt>
                <c:pt idx="1632">
                  <c:v>15.881666666666666</c:v>
                </c:pt>
                <c:pt idx="1633">
                  <c:v>15.885</c:v>
                </c:pt>
                <c:pt idx="1634">
                  <c:v>15.895000000000001</c:v>
                </c:pt>
                <c:pt idx="1635">
                  <c:v>15.896666666666667</c:v>
                </c:pt>
                <c:pt idx="1636">
                  <c:v>15.93</c:v>
                </c:pt>
                <c:pt idx="1637">
                  <c:v>15.93</c:v>
                </c:pt>
                <c:pt idx="1638">
                  <c:v>15.93</c:v>
                </c:pt>
                <c:pt idx="1639">
                  <c:v>15.93</c:v>
                </c:pt>
                <c:pt idx="1640">
                  <c:v>15.931666666666667</c:v>
                </c:pt>
                <c:pt idx="1641">
                  <c:v>15.966666666666667</c:v>
                </c:pt>
                <c:pt idx="1642">
                  <c:v>15.976666666666667</c:v>
                </c:pt>
                <c:pt idx="1643">
                  <c:v>15.991666666666667</c:v>
                </c:pt>
                <c:pt idx="1644">
                  <c:v>16.010000000000002</c:v>
                </c:pt>
                <c:pt idx="1645">
                  <c:v>16.010000000000002</c:v>
                </c:pt>
                <c:pt idx="1646">
                  <c:v>16.013333333333332</c:v>
                </c:pt>
                <c:pt idx="1647">
                  <c:v>16.02</c:v>
                </c:pt>
                <c:pt idx="1648">
                  <c:v>16.02</c:v>
                </c:pt>
                <c:pt idx="1649">
                  <c:v>16.043333333333333</c:v>
                </c:pt>
                <c:pt idx="1650">
                  <c:v>16.045000000000002</c:v>
                </c:pt>
                <c:pt idx="1651">
                  <c:v>16.056666666666665</c:v>
                </c:pt>
                <c:pt idx="1652">
                  <c:v>16.056666666666665</c:v>
                </c:pt>
                <c:pt idx="1653">
                  <c:v>16.056666666666665</c:v>
                </c:pt>
                <c:pt idx="1654">
                  <c:v>16.059999999999999</c:v>
                </c:pt>
                <c:pt idx="1655">
                  <c:v>16.074999999999999</c:v>
                </c:pt>
                <c:pt idx="1656">
                  <c:v>16.093333333333334</c:v>
                </c:pt>
                <c:pt idx="1657">
                  <c:v>16.093333333333334</c:v>
                </c:pt>
                <c:pt idx="1658">
                  <c:v>16.093333333333334</c:v>
                </c:pt>
                <c:pt idx="1659">
                  <c:v>16.096666666666668</c:v>
                </c:pt>
                <c:pt idx="1660">
                  <c:v>16.121666666666666</c:v>
                </c:pt>
                <c:pt idx="1661">
                  <c:v>16.131666666666668</c:v>
                </c:pt>
                <c:pt idx="1662">
                  <c:v>16.151666666666667</c:v>
                </c:pt>
                <c:pt idx="1663">
                  <c:v>16.153333333333332</c:v>
                </c:pt>
                <c:pt idx="1664">
                  <c:v>16.156666666666666</c:v>
                </c:pt>
                <c:pt idx="1665">
                  <c:v>16.188333333333333</c:v>
                </c:pt>
                <c:pt idx="1666">
                  <c:v>16.196666666666665</c:v>
                </c:pt>
                <c:pt idx="1667">
                  <c:v>16.213333333333331</c:v>
                </c:pt>
                <c:pt idx="1668">
                  <c:v>16.234999999999999</c:v>
                </c:pt>
                <c:pt idx="1669">
                  <c:v>16.239999999999998</c:v>
                </c:pt>
                <c:pt idx="1670">
                  <c:v>16.239999999999998</c:v>
                </c:pt>
                <c:pt idx="1671">
                  <c:v>16.239999999999998</c:v>
                </c:pt>
                <c:pt idx="1672">
                  <c:v>16.245000000000001</c:v>
                </c:pt>
                <c:pt idx="1673">
                  <c:v>16.245000000000001</c:v>
                </c:pt>
                <c:pt idx="1674">
                  <c:v>16.268333333333334</c:v>
                </c:pt>
                <c:pt idx="1675">
                  <c:v>16.29</c:v>
                </c:pt>
                <c:pt idx="1676">
                  <c:v>16.329999999999998</c:v>
                </c:pt>
                <c:pt idx="1677">
                  <c:v>16.346666666666668</c:v>
                </c:pt>
                <c:pt idx="1678">
                  <c:v>16.36</c:v>
                </c:pt>
                <c:pt idx="1679">
                  <c:v>16.368333333333332</c:v>
                </c:pt>
                <c:pt idx="1680">
                  <c:v>16.396666666666665</c:v>
                </c:pt>
                <c:pt idx="1681">
                  <c:v>16.41</c:v>
                </c:pt>
                <c:pt idx="1682">
                  <c:v>16.441666666666666</c:v>
                </c:pt>
                <c:pt idx="1683">
                  <c:v>16.45</c:v>
                </c:pt>
                <c:pt idx="1684">
                  <c:v>16.463333333333331</c:v>
                </c:pt>
                <c:pt idx="1685">
                  <c:v>16.470000000000002</c:v>
                </c:pt>
                <c:pt idx="1686">
                  <c:v>16.473333333333333</c:v>
                </c:pt>
                <c:pt idx="1687">
                  <c:v>16.475000000000001</c:v>
                </c:pt>
                <c:pt idx="1688">
                  <c:v>16.486666666666668</c:v>
                </c:pt>
                <c:pt idx="1689">
                  <c:v>16.493333333333332</c:v>
                </c:pt>
                <c:pt idx="1690">
                  <c:v>16.508333333333333</c:v>
                </c:pt>
                <c:pt idx="1691">
                  <c:v>16.511666666666667</c:v>
                </c:pt>
                <c:pt idx="1692">
                  <c:v>16.518333333333334</c:v>
                </c:pt>
                <c:pt idx="1693">
                  <c:v>16.526666666666667</c:v>
                </c:pt>
                <c:pt idx="1694">
                  <c:v>16.528333333333332</c:v>
                </c:pt>
                <c:pt idx="1695">
                  <c:v>16.538333333333334</c:v>
                </c:pt>
                <c:pt idx="1696">
                  <c:v>16.538333333333334</c:v>
                </c:pt>
                <c:pt idx="1697">
                  <c:v>16.538333333333334</c:v>
                </c:pt>
                <c:pt idx="1698">
                  <c:v>16.55</c:v>
                </c:pt>
                <c:pt idx="1699">
                  <c:v>16.571666666666665</c:v>
                </c:pt>
                <c:pt idx="1700">
                  <c:v>16.571666666666665</c:v>
                </c:pt>
                <c:pt idx="1701">
                  <c:v>16.571666666666665</c:v>
                </c:pt>
                <c:pt idx="1702">
                  <c:v>16.586666666666666</c:v>
                </c:pt>
                <c:pt idx="1703">
                  <c:v>16.586666666666666</c:v>
                </c:pt>
                <c:pt idx="1704">
                  <c:v>16.598333333333333</c:v>
                </c:pt>
                <c:pt idx="1705">
                  <c:v>16.598333333333333</c:v>
                </c:pt>
                <c:pt idx="1706">
                  <c:v>16.598333333333333</c:v>
                </c:pt>
                <c:pt idx="1707">
                  <c:v>16.598333333333333</c:v>
                </c:pt>
                <c:pt idx="1708">
                  <c:v>16.598333333333333</c:v>
                </c:pt>
                <c:pt idx="1709">
                  <c:v>16.598333333333333</c:v>
                </c:pt>
                <c:pt idx="1710">
                  <c:v>16.601666666666667</c:v>
                </c:pt>
                <c:pt idx="1711">
                  <c:v>16.63</c:v>
                </c:pt>
                <c:pt idx="1712">
                  <c:v>16.638333333333332</c:v>
                </c:pt>
                <c:pt idx="1713">
                  <c:v>16.661666666666669</c:v>
                </c:pt>
                <c:pt idx="1714">
                  <c:v>16.673333333333332</c:v>
                </c:pt>
                <c:pt idx="1715">
                  <c:v>16.681666666666665</c:v>
                </c:pt>
                <c:pt idx="1716">
                  <c:v>16.684999999999999</c:v>
                </c:pt>
                <c:pt idx="1717">
                  <c:v>16.704999999999998</c:v>
                </c:pt>
                <c:pt idx="1718">
                  <c:v>16.704999999999998</c:v>
                </c:pt>
                <c:pt idx="1719">
                  <c:v>16.71</c:v>
                </c:pt>
                <c:pt idx="1720">
                  <c:v>16.728333333333335</c:v>
                </c:pt>
                <c:pt idx="1721">
                  <c:v>16.778333333333332</c:v>
                </c:pt>
                <c:pt idx="1722">
                  <c:v>16.778333333333332</c:v>
                </c:pt>
                <c:pt idx="1723">
                  <c:v>16.818333333333335</c:v>
                </c:pt>
                <c:pt idx="1724">
                  <c:v>16.821666666666665</c:v>
                </c:pt>
                <c:pt idx="1725">
                  <c:v>16.829999999999998</c:v>
                </c:pt>
                <c:pt idx="1726">
                  <c:v>16.853333333333335</c:v>
                </c:pt>
                <c:pt idx="1727">
                  <c:v>16.861666666666668</c:v>
                </c:pt>
                <c:pt idx="1728">
                  <c:v>16.886666666666667</c:v>
                </c:pt>
                <c:pt idx="1729">
                  <c:v>16.91</c:v>
                </c:pt>
                <c:pt idx="1730">
                  <c:v>16.921666666666667</c:v>
                </c:pt>
                <c:pt idx="1731">
                  <c:v>16.961666666666666</c:v>
                </c:pt>
                <c:pt idx="1732">
                  <c:v>16.963333333333331</c:v>
                </c:pt>
                <c:pt idx="1733">
                  <c:v>16.98</c:v>
                </c:pt>
                <c:pt idx="1734">
                  <c:v>16.986666666666668</c:v>
                </c:pt>
                <c:pt idx="1735">
                  <c:v>16.991666666666667</c:v>
                </c:pt>
                <c:pt idx="1736">
                  <c:v>16.998333333333331</c:v>
                </c:pt>
                <c:pt idx="1737">
                  <c:v>17.018333333333334</c:v>
                </c:pt>
                <c:pt idx="1738">
                  <c:v>17.018333333333334</c:v>
                </c:pt>
                <c:pt idx="1739">
                  <c:v>17.021666666666665</c:v>
                </c:pt>
                <c:pt idx="1740">
                  <c:v>17.021666666666665</c:v>
                </c:pt>
                <c:pt idx="1741">
                  <c:v>17.021666666666665</c:v>
                </c:pt>
                <c:pt idx="1742">
                  <c:v>17.023333333333333</c:v>
                </c:pt>
                <c:pt idx="1743">
                  <c:v>17.053333333333335</c:v>
                </c:pt>
                <c:pt idx="1744">
                  <c:v>17.09</c:v>
                </c:pt>
                <c:pt idx="1745">
                  <c:v>17.103333333333335</c:v>
                </c:pt>
                <c:pt idx="1746">
                  <c:v>17.113333333333333</c:v>
                </c:pt>
                <c:pt idx="1747">
                  <c:v>17.115000000000002</c:v>
                </c:pt>
                <c:pt idx="1748">
                  <c:v>17.118333333333332</c:v>
                </c:pt>
                <c:pt idx="1749">
                  <c:v>17.126666666666665</c:v>
                </c:pt>
                <c:pt idx="1750">
                  <c:v>17.136666666666667</c:v>
                </c:pt>
                <c:pt idx="1751">
                  <c:v>17.190000000000001</c:v>
                </c:pt>
                <c:pt idx="1752">
                  <c:v>17.191666666666666</c:v>
                </c:pt>
                <c:pt idx="1753">
                  <c:v>17.2</c:v>
                </c:pt>
                <c:pt idx="1754">
                  <c:v>17.209999999999997</c:v>
                </c:pt>
                <c:pt idx="1755">
                  <c:v>17.231666666666669</c:v>
                </c:pt>
                <c:pt idx="1756">
                  <c:v>17.236666666666668</c:v>
                </c:pt>
                <c:pt idx="1757">
                  <c:v>17.258333333333333</c:v>
                </c:pt>
                <c:pt idx="1758">
                  <c:v>17.271666666666665</c:v>
                </c:pt>
                <c:pt idx="1759">
                  <c:v>17.288333333333334</c:v>
                </c:pt>
                <c:pt idx="1760">
                  <c:v>17.288333333333334</c:v>
                </c:pt>
                <c:pt idx="1761">
                  <c:v>17.303333333333335</c:v>
                </c:pt>
                <c:pt idx="1762">
                  <c:v>17.329999999999998</c:v>
                </c:pt>
                <c:pt idx="1763">
                  <c:v>17.331666666666667</c:v>
                </c:pt>
                <c:pt idx="1764">
                  <c:v>17.355</c:v>
                </c:pt>
                <c:pt idx="1765">
                  <c:v>17.355</c:v>
                </c:pt>
                <c:pt idx="1766">
                  <c:v>17.368333333333332</c:v>
                </c:pt>
                <c:pt idx="1767">
                  <c:v>17.384999999999998</c:v>
                </c:pt>
                <c:pt idx="1768">
                  <c:v>17.403333333333332</c:v>
                </c:pt>
                <c:pt idx="1769">
                  <c:v>17.416666666666668</c:v>
                </c:pt>
                <c:pt idx="1770">
                  <c:v>17.423333333333336</c:v>
                </c:pt>
                <c:pt idx="1771">
                  <c:v>17.443333333333332</c:v>
                </c:pt>
                <c:pt idx="1772">
                  <c:v>17.454999999999998</c:v>
                </c:pt>
                <c:pt idx="1773">
                  <c:v>17.454999999999998</c:v>
                </c:pt>
                <c:pt idx="1774">
                  <c:v>17.454999999999998</c:v>
                </c:pt>
                <c:pt idx="1775">
                  <c:v>17.454999999999998</c:v>
                </c:pt>
                <c:pt idx="1776">
                  <c:v>17.454999999999998</c:v>
                </c:pt>
                <c:pt idx="1777">
                  <c:v>17.454999999999998</c:v>
                </c:pt>
                <c:pt idx="1778">
                  <c:v>17.454999999999998</c:v>
                </c:pt>
                <c:pt idx="1779">
                  <c:v>17.461666666666666</c:v>
                </c:pt>
                <c:pt idx="1780">
                  <c:v>17.463333333333331</c:v>
                </c:pt>
                <c:pt idx="1781">
                  <c:v>17.48</c:v>
                </c:pt>
                <c:pt idx="1782">
                  <c:v>17.501666666666665</c:v>
                </c:pt>
                <c:pt idx="1783">
                  <c:v>17.501666666666665</c:v>
                </c:pt>
                <c:pt idx="1784">
                  <c:v>17.501666666666665</c:v>
                </c:pt>
                <c:pt idx="1785">
                  <c:v>17.501666666666665</c:v>
                </c:pt>
                <c:pt idx="1786">
                  <c:v>17.504999999999999</c:v>
                </c:pt>
                <c:pt idx="1787">
                  <c:v>17.529999999999998</c:v>
                </c:pt>
                <c:pt idx="1788">
                  <c:v>17.529999999999998</c:v>
                </c:pt>
                <c:pt idx="1789">
                  <c:v>17.529999999999998</c:v>
                </c:pt>
                <c:pt idx="1790">
                  <c:v>17.529999999999998</c:v>
                </c:pt>
                <c:pt idx="1791">
                  <c:v>17.529999999999998</c:v>
                </c:pt>
                <c:pt idx="1792">
                  <c:v>17.556666666666668</c:v>
                </c:pt>
                <c:pt idx="1793">
                  <c:v>17.584999999999997</c:v>
                </c:pt>
                <c:pt idx="1794">
                  <c:v>17.584999999999997</c:v>
                </c:pt>
                <c:pt idx="1795">
                  <c:v>17.596666666666668</c:v>
                </c:pt>
                <c:pt idx="1796">
                  <c:v>17.596666666666668</c:v>
                </c:pt>
                <c:pt idx="1797">
                  <c:v>17.596666666666668</c:v>
                </c:pt>
                <c:pt idx="1798">
                  <c:v>17.600000000000001</c:v>
                </c:pt>
                <c:pt idx="1799">
                  <c:v>17.616666666666667</c:v>
                </c:pt>
                <c:pt idx="1800">
                  <c:v>17.636666666666667</c:v>
                </c:pt>
                <c:pt idx="1801">
                  <c:v>17.638333333333332</c:v>
                </c:pt>
                <c:pt idx="1802">
                  <c:v>17.663333333333334</c:v>
                </c:pt>
                <c:pt idx="1803">
                  <c:v>17.673333333333336</c:v>
                </c:pt>
                <c:pt idx="1804">
                  <c:v>17.678333333333335</c:v>
                </c:pt>
                <c:pt idx="1805">
                  <c:v>17.721666666666668</c:v>
                </c:pt>
                <c:pt idx="1806">
                  <c:v>17.743333333333332</c:v>
                </c:pt>
                <c:pt idx="1807">
                  <c:v>17.761666666666667</c:v>
                </c:pt>
                <c:pt idx="1808">
                  <c:v>17.791666666666668</c:v>
                </c:pt>
                <c:pt idx="1809">
                  <c:v>17.791666666666668</c:v>
                </c:pt>
                <c:pt idx="1810">
                  <c:v>17.791666666666668</c:v>
                </c:pt>
                <c:pt idx="1811">
                  <c:v>17.791666666666668</c:v>
                </c:pt>
                <c:pt idx="1812">
                  <c:v>17.791666666666668</c:v>
                </c:pt>
                <c:pt idx="1813">
                  <c:v>17.791666666666668</c:v>
                </c:pt>
                <c:pt idx="1814">
                  <c:v>17.791666666666668</c:v>
                </c:pt>
                <c:pt idx="1815">
                  <c:v>17.795000000000002</c:v>
                </c:pt>
                <c:pt idx="1816">
                  <c:v>17.795000000000002</c:v>
                </c:pt>
                <c:pt idx="1817">
                  <c:v>17.796666666666667</c:v>
                </c:pt>
                <c:pt idx="1818">
                  <c:v>17.803333333333335</c:v>
                </c:pt>
                <c:pt idx="1819">
                  <c:v>17.823333333333334</c:v>
                </c:pt>
                <c:pt idx="1820">
                  <c:v>17.823333333333334</c:v>
                </c:pt>
                <c:pt idx="1821">
                  <c:v>17.823333333333334</c:v>
                </c:pt>
                <c:pt idx="1822">
                  <c:v>17.823333333333334</c:v>
                </c:pt>
                <c:pt idx="1823">
                  <c:v>17.823333333333334</c:v>
                </c:pt>
                <c:pt idx="1824">
                  <c:v>17.823333333333334</c:v>
                </c:pt>
                <c:pt idx="1825">
                  <c:v>17.823333333333334</c:v>
                </c:pt>
                <c:pt idx="1826">
                  <c:v>17.823333333333334</c:v>
                </c:pt>
                <c:pt idx="1827">
                  <c:v>17.823333333333334</c:v>
                </c:pt>
                <c:pt idx="1828">
                  <c:v>17.823333333333334</c:v>
                </c:pt>
                <c:pt idx="1829">
                  <c:v>17.823333333333334</c:v>
                </c:pt>
                <c:pt idx="1830">
                  <c:v>17.823333333333334</c:v>
                </c:pt>
                <c:pt idx="1831">
                  <c:v>17.831666666666667</c:v>
                </c:pt>
                <c:pt idx="1832">
                  <c:v>17.846666666666668</c:v>
                </c:pt>
                <c:pt idx="1833">
                  <c:v>17.846666666666668</c:v>
                </c:pt>
                <c:pt idx="1834">
                  <c:v>17.855</c:v>
                </c:pt>
                <c:pt idx="1835">
                  <c:v>17.86</c:v>
                </c:pt>
                <c:pt idx="1836">
                  <c:v>17.861666666666668</c:v>
                </c:pt>
                <c:pt idx="1837">
                  <c:v>17.865000000000002</c:v>
                </c:pt>
                <c:pt idx="1838">
                  <c:v>17.876666666666665</c:v>
                </c:pt>
                <c:pt idx="1839">
                  <c:v>17.884999999999998</c:v>
                </c:pt>
                <c:pt idx="1840">
                  <c:v>17.895</c:v>
                </c:pt>
                <c:pt idx="1841">
                  <c:v>17.908333333333335</c:v>
                </c:pt>
                <c:pt idx="1842">
                  <c:v>17.925000000000001</c:v>
                </c:pt>
                <c:pt idx="1843">
                  <c:v>17.928333333333335</c:v>
                </c:pt>
                <c:pt idx="1844">
                  <c:v>17.971666666666668</c:v>
                </c:pt>
                <c:pt idx="1845">
                  <c:v>17.984999999999999</c:v>
                </c:pt>
                <c:pt idx="1846">
                  <c:v>18</c:v>
                </c:pt>
                <c:pt idx="1847">
                  <c:v>18.011666666666667</c:v>
                </c:pt>
                <c:pt idx="1848">
                  <c:v>18.013333333333332</c:v>
                </c:pt>
                <c:pt idx="1849">
                  <c:v>18.015000000000001</c:v>
                </c:pt>
                <c:pt idx="1850">
                  <c:v>18.018333333333331</c:v>
                </c:pt>
                <c:pt idx="1851">
                  <c:v>18.018333333333331</c:v>
                </c:pt>
                <c:pt idx="1852">
                  <c:v>18.018333333333331</c:v>
                </c:pt>
                <c:pt idx="1853">
                  <c:v>18.018333333333331</c:v>
                </c:pt>
                <c:pt idx="1854">
                  <c:v>18.018333333333331</c:v>
                </c:pt>
                <c:pt idx="1855">
                  <c:v>18.018333333333331</c:v>
                </c:pt>
                <c:pt idx="1856">
                  <c:v>18.018333333333331</c:v>
                </c:pt>
                <c:pt idx="1857">
                  <c:v>18.018333333333331</c:v>
                </c:pt>
                <c:pt idx="1858">
                  <c:v>18.029999999999998</c:v>
                </c:pt>
                <c:pt idx="1859">
                  <c:v>18.055</c:v>
                </c:pt>
                <c:pt idx="1860">
                  <c:v>18.055</c:v>
                </c:pt>
                <c:pt idx="1861">
                  <c:v>18.101666666666667</c:v>
                </c:pt>
                <c:pt idx="1862">
                  <c:v>18.103333333333335</c:v>
                </c:pt>
                <c:pt idx="1863">
                  <c:v>18.106666666666669</c:v>
                </c:pt>
                <c:pt idx="1864">
                  <c:v>18.118333333333332</c:v>
                </c:pt>
                <c:pt idx="1865">
                  <c:v>18.145</c:v>
                </c:pt>
                <c:pt idx="1866">
                  <c:v>18.145</c:v>
                </c:pt>
                <c:pt idx="1867">
                  <c:v>18.145</c:v>
                </c:pt>
                <c:pt idx="1868">
                  <c:v>18.175000000000001</c:v>
                </c:pt>
                <c:pt idx="1869">
                  <c:v>18.175000000000001</c:v>
                </c:pt>
                <c:pt idx="1870">
                  <c:v>18.209999999999997</c:v>
                </c:pt>
                <c:pt idx="1871">
                  <c:v>18.226666666666667</c:v>
                </c:pt>
                <c:pt idx="1872">
                  <c:v>18.238333333333333</c:v>
                </c:pt>
                <c:pt idx="1873">
                  <c:v>18.279999999999998</c:v>
                </c:pt>
                <c:pt idx="1874">
                  <c:v>18.286666666666669</c:v>
                </c:pt>
                <c:pt idx="1875">
                  <c:v>18.293333333333333</c:v>
                </c:pt>
                <c:pt idx="1876">
                  <c:v>18.293333333333333</c:v>
                </c:pt>
                <c:pt idx="1877">
                  <c:v>18.293333333333333</c:v>
                </c:pt>
                <c:pt idx="1878">
                  <c:v>18.3</c:v>
                </c:pt>
                <c:pt idx="1879">
                  <c:v>18.311666666666667</c:v>
                </c:pt>
                <c:pt idx="1880">
                  <c:v>18.311666666666667</c:v>
                </c:pt>
                <c:pt idx="1881">
                  <c:v>18.333333333333332</c:v>
                </c:pt>
                <c:pt idx="1882">
                  <c:v>18.333333333333332</c:v>
                </c:pt>
                <c:pt idx="1883">
                  <c:v>18.350000000000001</c:v>
                </c:pt>
                <c:pt idx="1884">
                  <c:v>18.355</c:v>
                </c:pt>
                <c:pt idx="1885">
                  <c:v>18.355</c:v>
                </c:pt>
                <c:pt idx="1886">
                  <c:v>18.363333333333333</c:v>
                </c:pt>
                <c:pt idx="1887">
                  <c:v>18.386666666666667</c:v>
                </c:pt>
                <c:pt idx="1888">
                  <c:v>18.386666666666667</c:v>
                </c:pt>
                <c:pt idx="1889">
                  <c:v>18.393333333333331</c:v>
                </c:pt>
                <c:pt idx="1890">
                  <c:v>18.40666666666667</c:v>
                </c:pt>
                <c:pt idx="1891">
                  <c:v>18.434999999999999</c:v>
                </c:pt>
                <c:pt idx="1892">
                  <c:v>18.451666666666664</c:v>
                </c:pt>
                <c:pt idx="1893">
                  <c:v>18.46833333333333</c:v>
                </c:pt>
                <c:pt idx="1894">
                  <c:v>18.476666666666667</c:v>
                </c:pt>
                <c:pt idx="1895">
                  <c:v>18.481666666666669</c:v>
                </c:pt>
                <c:pt idx="1896">
                  <c:v>18.483333333333334</c:v>
                </c:pt>
                <c:pt idx="1897">
                  <c:v>18.501666666666665</c:v>
                </c:pt>
                <c:pt idx="1898">
                  <c:v>18.52</c:v>
                </c:pt>
                <c:pt idx="1899">
                  <c:v>18.591666666666665</c:v>
                </c:pt>
                <c:pt idx="1900">
                  <c:v>18.615000000000002</c:v>
                </c:pt>
                <c:pt idx="1901">
                  <c:v>18.615000000000002</c:v>
                </c:pt>
                <c:pt idx="1902">
                  <c:v>18.616666666666667</c:v>
                </c:pt>
                <c:pt idx="1903">
                  <c:v>18.616666666666667</c:v>
                </c:pt>
                <c:pt idx="1904">
                  <c:v>18.616666666666667</c:v>
                </c:pt>
                <c:pt idx="1905">
                  <c:v>18.626666666666665</c:v>
                </c:pt>
                <c:pt idx="1906">
                  <c:v>18.646666666666665</c:v>
                </c:pt>
                <c:pt idx="1907">
                  <c:v>18.653333333333332</c:v>
                </c:pt>
                <c:pt idx="1908">
                  <c:v>18.663333333333334</c:v>
                </c:pt>
                <c:pt idx="1909">
                  <c:v>18.670000000000002</c:v>
                </c:pt>
                <c:pt idx="1910">
                  <c:v>18.678333333333335</c:v>
                </c:pt>
                <c:pt idx="1911">
                  <c:v>18.68</c:v>
                </c:pt>
                <c:pt idx="1912">
                  <c:v>18.709999999999997</c:v>
                </c:pt>
                <c:pt idx="1913">
                  <c:v>18.720000000000002</c:v>
                </c:pt>
                <c:pt idx="1914">
                  <c:v>18.741666666666667</c:v>
                </c:pt>
                <c:pt idx="1915">
                  <c:v>18.741666666666667</c:v>
                </c:pt>
                <c:pt idx="1916">
                  <c:v>18.75</c:v>
                </c:pt>
                <c:pt idx="1917">
                  <c:v>18.756666666666668</c:v>
                </c:pt>
                <c:pt idx="1918">
                  <c:v>18.808333333333334</c:v>
                </c:pt>
                <c:pt idx="1919">
                  <c:v>18.833333333333332</c:v>
                </c:pt>
                <c:pt idx="1920">
                  <c:v>18.84</c:v>
                </c:pt>
                <c:pt idx="1921">
                  <c:v>18.84</c:v>
                </c:pt>
                <c:pt idx="1922">
                  <c:v>18.84</c:v>
                </c:pt>
                <c:pt idx="1923">
                  <c:v>18.84</c:v>
                </c:pt>
                <c:pt idx="1924">
                  <c:v>18.84</c:v>
                </c:pt>
                <c:pt idx="1925">
                  <c:v>18.84</c:v>
                </c:pt>
                <c:pt idx="1926">
                  <c:v>18.84</c:v>
                </c:pt>
                <c:pt idx="1927">
                  <c:v>18.875</c:v>
                </c:pt>
                <c:pt idx="1928">
                  <c:v>18.886666666666667</c:v>
                </c:pt>
                <c:pt idx="1929">
                  <c:v>18.899999999999999</c:v>
                </c:pt>
                <c:pt idx="1930">
                  <c:v>18.899999999999999</c:v>
                </c:pt>
                <c:pt idx="1931">
                  <c:v>18.899999999999999</c:v>
                </c:pt>
                <c:pt idx="1932">
                  <c:v>18.899999999999999</c:v>
                </c:pt>
                <c:pt idx="1933">
                  <c:v>18.899999999999999</c:v>
                </c:pt>
                <c:pt idx="1934">
                  <c:v>18.899999999999999</c:v>
                </c:pt>
                <c:pt idx="1935">
                  <c:v>18.96833333333333</c:v>
                </c:pt>
                <c:pt idx="1936">
                  <c:v>18.971666666666668</c:v>
                </c:pt>
                <c:pt idx="1937">
                  <c:v>18.971666666666668</c:v>
                </c:pt>
                <c:pt idx="1938">
                  <c:v>18.971666666666668</c:v>
                </c:pt>
                <c:pt idx="1939">
                  <c:v>18.971666666666668</c:v>
                </c:pt>
                <c:pt idx="1940">
                  <c:v>18.976666666666667</c:v>
                </c:pt>
                <c:pt idx="1941">
                  <c:v>18.990000000000002</c:v>
                </c:pt>
                <c:pt idx="1942">
                  <c:v>18.991666666666667</c:v>
                </c:pt>
                <c:pt idx="1943">
                  <c:v>18.995000000000001</c:v>
                </c:pt>
                <c:pt idx="1944">
                  <c:v>19.004999999999999</c:v>
                </c:pt>
                <c:pt idx="1945">
                  <c:v>19.024999999999999</c:v>
                </c:pt>
                <c:pt idx="1946">
                  <c:v>19.061666666666667</c:v>
                </c:pt>
                <c:pt idx="1947">
                  <c:v>19.073333333333334</c:v>
                </c:pt>
                <c:pt idx="1948">
                  <c:v>19.073333333333334</c:v>
                </c:pt>
                <c:pt idx="1949">
                  <c:v>19.073333333333334</c:v>
                </c:pt>
                <c:pt idx="1950">
                  <c:v>19.081666666666667</c:v>
                </c:pt>
                <c:pt idx="1951">
                  <c:v>19.115000000000002</c:v>
                </c:pt>
                <c:pt idx="1952">
                  <c:v>19.118333333333332</c:v>
                </c:pt>
                <c:pt idx="1953">
                  <c:v>19.151666666666664</c:v>
                </c:pt>
                <c:pt idx="1954">
                  <c:v>19.173333333333336</c:v>
                </c:pt>
                <c:pt idx="1955">
                  <c:v>19.198333333333334</c:v>
                </c:pt>
                <c:pt idx="1956">
                  <c:v>19.204999999999998</c:v>
                </c:pt>
                <c:pt idx="1957">
                  <c:v>19.204999999999998</c:v>
                </c:pt>
                <c:pt idx="1958">
                  <c:v>19.215</c:v>
                </c:pt>
                <c:pt idx="1959">
                  <c:v>19.228333333333335</c:v>
                </c:pt>
                <c:pt idx="1960">
                  <c:v>19.23</c:v>
                </c:pt>
                <c:pt idx="1961">
                  <c:v>19.243333333333332</c:v>
                </c:pt>
                <c:pt idx="1962">
                  <c:v>19.259999999999998</c:v>
                </c:pt>
                <c:pt idx="1963">
                  <c:v>19.265000000000001</c:v>
                </c:pt>
                <c:pt idx="1964">
                  <c:v>19.278333333333332</c:v>
                </c:pt>
                <c:pt idx="1965">
                  <c:v>19.283333333333335</c:v>
                </c:pt>
                <c:pt idx="1966">
                  <c:v>19.291666666666668</c:v>
                </c:pt>
                <c:pt idx="1967">
                  <c:v>19.298333333333336</c:v>
                </c:pt>
                <c:pt idx="1968">
                  <c:v>19.318333333333332</c:v>
                </c:pt>
                <c:pt idx="1969">
                  <c:v>19.318333333333332</c:v>
                </c:pt>
                <c:pt idx="1970">
                  <c:v>19.34333333333333</c:v>
                </c:pt>
                <c:pt idx="1971">
                  <c:v>19.356666666666669</c:v>
                </c:pt>
                <c:pt idx="1972">
                  <c:v>19.356666666666669</c:v>
                </c:pt>
                <c:pt idx="1973">
                  <c:v>19.36</c:v>
                </c:pt>
                <c:pt idx="1974">
                  <c:v>19.366666666666667</c:v>
                </c:pt>
                <c:pt idx="1975">
                  <c:v>19.391666666666666</c:v>
                </c:pt>
                <c:pt idx="1976">
                  <c:v>19.451666666666664</c:v>
                </c:pt>
                <c:pt idx="1977">
                  <c:v>19.501666666666665</c:v>
                </c:pt>
                <c:pt idx="1978">
                  <c:v>19.636666666666667</c:v>
                </c:pt>
                <c:pt idx="1979">
                  <c:v>19.638333333333332</c:v>
                </c:pt>
                <c:pt idx="1980">
                  <c:v>19.688333333333333</c:v>
                </c:pt>
                <c:pt idx="1981">
                  <c:v>19.703333333333333</c:v>
                </c:pt>
                <c:pt idx="1982">
                  <c:v>19.740000000000002</c:v>
                </c:pt>
                <c:pt idx="1983">
                  <c:v>19.778333333333332</c:v>
                </c:pt>
                <c:pt idx="1984">
                  <c:v>19.785</c:v>
                </c:pt>
                <c:pt idx="1985">
                  <c:v>19.823333333333334</c:v>
                </c:pt>
                <c:pt idx="1986">
                  <c:v>19.836666666666666</c:v>
                </c:pt>
                <c:pt idx="1987">
                  <c:v>19.836666666666666</c:v>
                </c:pt>
                <c:pt idx="1988">
                  <c:v>19.836666666666666</c:v>
                </c:pt>
                <c:pt idx="1989">
                  <c:v>19.836666666666666</c:v>
                </c:pt>
                <c:pt idx="1990">
                  <c:v>19.836666666666666</c:v>
                </c:pt>
                <c:pt idx="1991">
                  <c:v>19.836666666666666</c:v>
                </c:pt>
                <c:pt idx="1992">
                  <c:v>19.836666666666666</c:v>
                </c:pt>
                <c:pt idx="1993">
                  <c:v>19.836666666666666</c:v>
                </c:pt>
                <c:pt idx="1994">
                  <c:v>19.836666666666666</c:v>
                </c:pt>
                <c:pt idx="1995">
                  <c:v>19.855</c:v>
                </c:pt>
                <c:pt idx="1996">
                  <c:v>19.855</c:v>
                </c:pt>
                <c:pt idx="1997">
                  <c:v>19.903333333333332</c:v>
                </c:pt>
                <c:pt idx="1998">
                  <c:v>19.908333333333335</c:v>
                </c:pt>
                <c:pt idx="1999">
                  <c:v>19.911666666666669</c:v>
                </c:pt>
                <c:pt idx="2000">
                  <c:v>19.916666666666668</c:v>
                </c:pt>
                <c:pt idx="2001">
                  <c:v>20.053333333333335</c:v>
                </c:pt>
                <c:pt idx="2002">
                  <c:v>20.153333333333332</c:v>
                </c:pt>
                <c:pt idx="2003">
                  <c:v>20.154999999999998</c:v>
                </c:pt>
                <c:pt idx="2004">
                  <c:v>20.170000000000002</c:v>
                </c:pt>
                <c:pt idx="2005">
                  <c:v>20.181666666666668</c:v>
                </c:pt>
                <c:pt idx="2006">
                  <c:v>20.2</c:v>
                </c:pt>
                <c:pt idx="2007">
                  <c:v>20.238333333333333</c:v>
                </c:pt>
                <c:pt idx="2008">
                  <c:v>20.241666666666667</c:v>
                </c:pt>
                <c:pt idx="2009">
                  <c:v>20.241666666666667</c:v>
                </c:pt>
                <c:pt idx="2010">
                  <c:v>20.241666666666667</c:v>
                </c:pt>
                <c:pt idx="2011">
                  <c:v>20.241666666666667</c:v>
                </c:pt>
                <c:pt idx="2012">
                  <c:v>20.241666666666667</c:v>
                </c:pt>
                <c:pt idx="2013">
                  <c:v>20.28166666666667</c:v>
                </c:pt>
                <c:pt idx="2014">
                  <c:v>20.301666666666666</c:v>
                </c:pt>
                <c:pt idx="2015">
                  <c:v>20.311666666666667</c:v>
                </c:pt>
                <c:pt idx="2016">
                  <c:v>20.321666666666665</c:v>
                </c:pt>
                <c:pt idx="2017">
                  <c:v>20.345000000000002</c:v>
                </c:pt>
                <c:pt idx="2018">
                  <c:v>20.345000000000002</c:v>
                </c:pt>
                <c:pt idx="2019">
                  <c:v>20.375</c:v>
                </c:pt>
                <c:pt idx="2020">
                  <c:v>20.375</c:v>
                </c:pt>
                <c:pt idx="2021">
                  <c:v>20.375</c:v>
                </c:pt>
                <c:pt idx="2022">
                  <c:v>20.393333333333331</c:v>
                </c:pt>
                <c:pt idx="2023">
                  <c:v>20.41</c:v>
                </c:pt>
                <c:pt idx="2024">
                  <c:v>20.426666666666666</c:v>
                </c:pt>
                <c:pt idx="2025">
                  <c:v>20.431666666666668</c:v>
                </c:pt>
                <c:pt idx="2026">
                  <c:v>20.476666666666667</c:v>
                </c:pt>
                <c:pt idx="2027">
                  <c:v>20.476666666666667</c:v>
                </c:pt>
                <c:pt idx="2028">
                  <c:v>20.478333333333335</c:v>
                </c:pt>
                <c:pt idx="2029">
                  <c:v>20.518333333333331</c:v>
                </c:pt>
                <c:pt idx="2030">
                  <c:v>20.556666666666668</c:v>
                </c:pt>
                <c:pt idx="2031">
                  <c:v>20.588333333333331</c:v>
                </c:pt>
                <c:pt idx="2032">
                  <c:v>20.596666666666668</c:v>
                </c:pt>
                <c:pt idx="2033">
                  <c:v>20.603333333333335</c:v>
                </c:pt>
                <c:pt idx="2034">
                  <c:v>20.605</c:v>
                </c:pt>
                <c:pt idx="2035">
                  <c:v>20.611666666666668</c:v>
                </c:pt>
                <c:pt idx="2036">
                  <c:v>20.616666666666667</c:v>
                </c:pt>
                <c:pt idx="2037">
                  <c:v>20.648333333333333</c:v>
                </c:pt>
                <c:pt idx="2038">
                  <c:v>20.67</c:v>
                </c:pt>
                <c:pt idx="2039">
                  <c:v>20.693333333333332</c:v>
                </c:pt>
                <c:pt idx="2040">
                  <c:v>20.693333333333332</c:v>
                </c:pt>
                <c:pt idx="2041">
                  <c:v>20.693333333333332</c:v>
                </c:pt>
                <c:pt idx="2042">
                  <c:v>20.693333333333332</c:v>
                </c:pt>
                <c:pt idx="2043">
                  <c:v>20.693333333333332</c:v>
                </c:pt>
                <c:pt idx="2044">
                  <c:v>20.701666666666664</c:v>
                </c:pt>
                <c:pt idx="2045">
                  <c:v>20.711666666666666</c:v>
                </c:pt>
                <c:pt idx="2046">
                  <c:v>20.71833333333333</c:v>
                </c:pt>
                <c:pt idx="2047">
                  <c:v>20.725000000000001</c:v>
                </c:pt>
                <c:pt idx="2048">
                  <c:v>20.726666666666667</c:v>
                </c:pt>
                <c:pt idx="2049">
                  <c:v>20.726666666666667</c:v>
                </c:pt>
                <c:pt idx="2050">
                  <c:v>20.726666666666667</c:v>
                </c:pt>
                <c:pt idx="2051">
                  <c:v>20.726666666666667</c:v>
                </c:pt>
                <c:pt idx="2052">
                  <c:v>20.726666666666667</c:v>
                </c:pt>
                <c:pt idx="2053">
                  <c:v>20.726666666666667</c:v>
                </c:pt>
                <c:pt idx="2054">
                  <c:v>20.726666666666667</c:v>
                </c:pt>
                <c:pt idx="2055">
                  <c:v>20.726666666666667</c:v>
                </c:pt>
                <c:pt idx="2056">
                  <c:v>20.726666666666667</c:v>
                </c:pt>
                <c:pt idx="2057">
                  <c:v>20.726666666666667</c:v>
                </c:pt>
                <c:pt idx="2058">
                  <c:v>20.726666666666667</c:v>
                </c:pt>
                <c:pt idx="2059">
                  <c:v>20.726666666666667</c:v>
                </c:pt>
                <c:pt idx="2060">
                  <c:v>20.726666666666667</c:v>
                </c:pt>
                <c:pt idx="2061">
                  <c:v>20.726666666666667</c:v>
                </c:pt>
                <c:pt idx="2062">
                  <c:v>20.726666666666667</c:v>
                </c:pt>
                <c:pt idx="2063">
                  <c:v>20.745000000000001</c:v>
                </c:pt>
                <c:pt idx="2064">
                  <c:v>20.748333333333335</c:v>
                </c:pt>
                <c:pt idx="2065">
                  <c:v>20.771666666666665</c:v>
                </c:pt>
                <c:pt idx="2066">
                  <c:v>20.771666666666665</c:v>
                </c:pt>
                <c:pt idx="2067">
                  <c:v>20.773333333333333</c:v>
                </c:pt>
                <c:pt idx="2068">
                  <c:v>20.82</c:v>
                </c:pt>
                <c:pt idx="2069">
                  <c:v>20.82</c:v>
                </c:pt>
                <c:pt idx="2070">
                  <c:v>20.828333333333333</c:v>
                </c:pt>
                <c:pt idx="2071">
                  <c:v>20.834999999999997</c:v>
                </c:pt>
                <c:pt idx="2072">
                  <c:v>20.851666666666667</c:v>
                </c:pt>
                <c:pt idx="2073">
                  <c:v>20.853333333333335</c:v>
                </c:pt>
                <c:pt idx="2074">
                  <c:v>20.876666666666665</c:v>
                </c:pt>
                <c:pt idx="2075">
                  <c:v>20.91</c:v>
                </c:pt>
                <c:pt idx="2076">
                  <c:v>20.913333333333334</c:v>
                </c:pt>
                <c:pt idx="2077">
                  <c:v>20.928333333333335</c:v>
                </c:pt>
                <c:pt idx="2078">
                  <c:v>20.938333333333333</c:v>
                </c:pt>
                <c:pt idx="2079">
                  <c:v>20.94</c:v>
                </c:pt>
                <c:pt idx="2080">
                  <c:v>20.94</c:v>
                </c:pt>
                <c:pt idx="2081">
                  <c:v>20.94</c:v>
                </c:pt>
                <c:pt idx="2082">
                  <c:v>20.94</c:v>
                </c:pt>
                <c:pt idx="2083">
                  <c:v>20.94</c:v>
                </c:pt>
                <c:pt idx="2084">
                  <c:v>20.945</c:v>
                </c:pt>
                <c:pt idx="2085">
                  <c:v>20.963333333333331</c:v>
                </c:pt>
                <c:pt idx="2086">
                  <c:v>20.973333333333336</c:v>
                </c:pt>
                <c:pt idx="2087">
                  <c:v>20.983333333333334</c:v>
                </c:pt>
                <c:pt idx="2088">
                  <c:v>21.015000000000001</c:v>
                </c:pt>
                <c:pt idx="2089">
                  <c:v>21.02</c:v>
                </c:pt>
                <c:pt idx="2090">
                  <c:v>21.081666666666667</c:v>
                </c:pt>
                <c:pt idx="2091">
                  <c:v>21.081666666666667</c:v>
                </c:pt>
                <c:pt idx="2092">
                  <c:v>21.081666666666667</c:v>
                </c:pt>
                <c:pt idx="2093">
                  <c:v>21.081666666666667</c:v>
                </c:pt>
                <c:pt idx="2094">
                  <c:v>21.081666666666667</c:v>
                </c:pt>
                <c:pt idx="2095">
                  <c:v>21.081666666666667</c:v>
                </c:pt>
                <c:pt idx="2096">
                  <c:v>21.081666666666667</c:v>
                </c:pt>
                <c:pt idx="2097">
                  <c:v>21.081666666666667</c:v>
                </c:pt>
                <c:pt idx="2098">
                  <c:v>21.081666666666667</c:v>
                </c:pt>
                <c:pt idx="2099">
                  <c:v>21.081666666666667</c:v>
                </c:pt>
                <c:pt idx="2100">
                  <c:v>21.081666666666667</c:v>
                </c:pt>
                <c:pt idx="2101">
                  <c:v>21.081666666666667</c:v>
                </c:pt>
                <c:pt idx="2102">
                  <c:v>21.081666666666667</c:v>
                </c:pt>
                <c:pt idx="2103">
                  <c:v>21.081666666666667</c:v>
                </c:pt>
                <c:pt idx="2104">
                  <c:v>21.081666666666667</c:v>
                </c:pt>
                <c:pt idx="2105">
                  <c:v>21.081666666666667</c:v>
                </c:pt>
                <c:pt idx="2106">
                  <c:v>21.081666666666667</c:v>
                </c:pt>
                <c:pt idx="2107">
                  <c:v>21.081666666666667</c:v>
                </c:pt>
                <c:pt idx="2108">
                  <c:v>21.081666666666667</c:v>
                </c:pt>
                <c:pt idx="2109">
                  <c:v>21.09</c:v>
                </c:pt>
                <c:pt idx="2110">
                  <c:v>21.09333333333333</c:v>
                </c:pt>
                <c:pt idx="2111">
                  <c:v>21.1</c:v>
                </c:pt>
                <c:pt idx="2112">
                  <c:v>21.113333333333333</c:v>
                </c:pt>
                <c:pt idx="2113">
                  <c:v>21.126666666666665</c:v>
                </c:pt>
                <c:pt idx="2114">
                  <c:v>21.168333333333333</c:v>
                </c:pt>
                <c:pt idx="2115">
                  <c:v>21.181666666666668</c:v>
                </c:pt>
                <c:pt idx="2116">
                  <c:v>21.228333333333335</c:v>
                </c:pt>
                <c:pt idx="2117">
                  <c:v>21.243333333333332</c:v>
                </c:pt>
                <c:pt idx="2118">
                  <c:v>21.248333333333335</c:v>
                </c:pt>
                <c:pt idx="2119">
                  <c:v>21.256666666666668</c:v>
                </c:pt>
                <c:pt idx="2120">
                  <c:v>21.283333333333335</c:v>
                </c:pt>
                <c:pt idx="2121">
                  <c:v>21.298333333333336</c:v>
                </c:pt>
                <c:pt idx="2122">
                  <c:v>21.305</c:v>
                </c:pt>
                <c:pt idx="2123">
                  <c:v>21.361666666666668</c:v>
                </c:pt>
                <c:pt idx="2124">
                  <c:v>21.361666666666668</c:v>
                </c:pt>
                <c:pt idx="2125">
                  <c:v>21.38</c:v>
                </c:pt>
                <c:pt idx="2126">
                  <c:v>21.396666666666665</c:v>
                </c:pt>
                <c:pt idx="2127">
                  <c:v>21.398333333333333</c:v>
                </c:pt>
                <c:pt idx="2128">
                  <c:v>21.403333333333332</c:v>
                </c:pt>
                <c:pt idx="2129">
                  <c:v>21.418333333333333</c:v>
                </c:pt>
                <c:pt idx="2130">
                  <c:v>21.426666666666666</c:v>
                </c:pt>
                <c:pt idx="2131">
                  <c:v>21.428333333333335</c:v>
                </c:pt>
                <c:pt idx="2132">
                  <c:v>21.433333333333334</c:v>
                </c:pt>
                <c:pt idx="2133">
                  <c:v>21.433333333333334</c:v>
                </c:pt>
                <c:pt idx="2134">
                  <c:v>21.436666666666667</c:v>
                </c:pt>
                <c:pt idx="2135">
                  <c:v>21.436666666666667</c:v>
                </c:pt>
                <c:pt idx="2136">
                  <c:v>21.48</c:v>
                </c:pt>
                <c:pt idx="2137">
                  <c:v>21.48</c:v>
                </c:pt>
                <c:pt idx="2138">
                  <c:v>21.498333333333335</c:v>
                </c:pt>
                <c:pt idx="2139">
                  <c:v>21.498333333333335</c:v>
                </c:pt>
                <c:pt idx="2140">
                  <c:v>21.508333333333333</c:v>
                </c:pt>
                <c:pt idx="2141">
                  <c:v>21.516666666666666</c:v>
                </c:pt>
                <c:pt idx="2142">
                  <c:v>21.516666666666666</c:v>
                </c:pt>
                <c:pt idx="2143">
                  <c:v>21.53166666666667</c:v>
                </c:pt>
                <c:pt idx="2144">
                  <c:v>21.546666666666667</c:v>
                </c:pt>
                <c:pt idx="2145">
                  <c:v>21.546666666666667</c:v>
                </c:pt>
                <c:pt idx="2146">
                  <c:v>21.546666666666667</c:v>
                </c:pt>
                <c:pt idx="2147">
                  <c:v>21.565000000000001</c:v>
                </c:pt>
                <c:pt idx="2148">
                  <c:v>21.568333333333332</c:v>
                </c:pt>
                <c:pt idx="2149">
                  <c:v>21.583333333333332</c:v>
                </c:pt>
                <c:pt idx="2150">
                  <c:v>21.583333333333332</c:v>
                </c:pt>
                <c:pt idx="2151">
                  <c:v>21.65666666666667</c:v>
                </c:pt>
                <c:pt idx="2152">
                  <c:v>21.65666666666667</c:v>
                </c:pt>
                <c:pt idx="2153">
                  <c:v>21.65666666666667</c:v>
                </c:pt>
                <c:pt idx="2154">
                  <c:v>21.698333333333334</c:v>
                </c:pt>
                <c:pt idx="2155">
                  <c:v>21.701666666666664</c:v>
                </c:pt>
                <c:pt idx="2156">
                  <c:v>21.746666666666666</c:v>
                </c:pt>
                <c:pt idx="2157">
                  <c:v>21.753333333333334</c:v>
                </c:pt>
                <c:pt idx="2158">
                  <c:v>21.776666666666664</c:v>
                </c:pt>
                <c:pt idx="2159">
                  <c:v>21.798333333333336</c:v>
                </c:pt>
                <c:pt idx="2160">
                  <c:v>21.806666666666668</c:v>
                </c:pt>
                <c:pt idx="2161">
                  <c:v>21.82</c:v>
                </c:pt>
                <c:pt idx="2162">
                  <c:v>21.833333333333332</c:v>
                </c:pt>
                <c:pt idx="2163">
                  <c:v>21.84333333333333</c:v>
                </c:pt>
                <c:pt idx="2164">
                  <c:v>21.891666666666666</c:v>
                </c:pt>
                <c:pt idx="2165">
                  <c:v>21.903333333333332</c:v>
                </c:pt>
                <c:pt idx="2166">
                  <c:v>21.961666666666666</c:v>
                </c:pt>
                <c:pt idx="2167">
                  <c:v>21.986666666666668</c:v>
                </c:pt>
                <c:pt idx="2168">
                  <c:v>21.988333333333333</c:v>
                </c:pt>
                <c:pt idx="2169">
                  <c:v>22.018333333333331</c:v>
                </c:pt>
                <c:pt idx="2170">
                  <c:v>22.041666666666668</c:v>
                </c:pt>
                <c:pt idx="2171">
                  <c:v>22.056666666666668</c:v>
                </c:pt>
                <c:pt idx="2172">
                  <c:v>22.066666666666666</c:v>
                </c:pt>
                <c:pt idx="2173">
                  <c:v>22.096666666666668</c:v>
                </c:pt>
                <c:pt idx="2174">
                  <c:v>22.106666666666669</c:v>
                </c:pt>
                <c:pt idx="2175">
                  <c:v>22.111666666666668</c:v>
                </c:pt>
                <c:pt idx="2176">
                  <c:v>22.166666666666668</c:v>
                </c:pt>
                <c:pt idx="2177">
                  <c:v>22.188333333333333</c:v>
                </c:pt>
                <c:pt idx="2178">
                  <c:v>22.263333333333332</c:v>
                </c:pt>
                <c:pt idx="2179">
                  <c:v>22.276666666666664</c:v>
                </c:pt>
                <c:pt idx="2180">
                  <c:v>22.293333333333333</c:v>
                </c:pt>
                <c:pt idx="2181">
                  <c:v>22.318333333333332</c:v>
                </c:pt>
                <c:pt idx="2182">
                  <c:v>22.331666666666667</c:v>
                </c:pt>
                <c:pt idx="2183">
                  <c:v>22.363333333333333</c:v>
                </c:pt>
                <c:pt idx="2184">
                  <c:v>22.363333333333333</c:v>
                </c:pt>
                <c:pt idx="2185">
                  <c:v>22.38</c:v>
                </c:pt>
                <c:pt idx="2186">
                  <c:v>22.384999999999998</c:v>
                </c:pt>
                <c:pt idx="2187">
                  <c:v>22.403333333333332</c:v>
                </c:pt>
                <c:pt idx="2188">
                  <c:v>22.40666666666667</c:v>
                </c:pt>
                <c:pt idx="2189">
                  <c:v>22.40666666666667</c:v>
                </c:pt>
                <c:pt idx="2190">
                  <c:v>22.40666666666667</c:v>
                </c:pt>
                <c:pt idx="2191">
                  <c:v>22.434999999999999</c:v>
                </c:pt>
                <c:pt idx="2192">
                  <c:v>22.441666666666666</c:v>
                </c:pt>
                <c:pt idx="2193">
                  <c:v>22.461666666666666</c:v>
                </c:pt>
                <c:pt idx="2194">
                  <c:v>22.484999999999999</c:v>
                </c:pt>
                <c:pt idx="2195">
                  <c:v>22.498333333333335</c:v>
                </c:pt>
                <c:pt idx="2196">
                  <c:v>22.52</c:v>
                </c:pt>
                <c:pt idx="2197">
                  <c:v>22.523333333333333</c:v>
                </c:pt>
                <c:pt idx="2198">
                  <c:v>22.540000000000003</c:v>
                </c:pt>
                <c:pt idx="2199">
                  <c:v>22.551666666666666</c:v>
                </c:pt>
                <c:pt idx="2200">
                  <c:v>22.556666666666668</c:v>
                </c:pt>
                <c:pt idx="2201">
                  <c:v>22.571666666666665</c:v>
                </c:pt>
                <c:pt idx="2202">
                  <c:v>22.578333333333333</c:v>
                </c:pt>
                <c:pt idx="2203">
                  <c:v>22.59</c:v>
                </c:pt>
                <c:pt idx="2204">
                  <c:v>22.591666666666665</c:v>
                </c:pt>
                <c:pt idx="2205">
                  <c:v>22.606666666666669</c:v>
                </c:pt>
                <c:pt idx="2206">
                  <c:v>22.613333333333333</c:v>
                </c:pt>
                <c:pt idx="2207">
                  <c:v>22.613333333333333</c:v>
                </c:pt>
                <c:pt idx="2208">
                  <c:v>22.618333333333332</c:v>
                </c:pt>
                <c:pt idx="2209">
                  <c:v>22.638333333333332</c:v>
                </c:pt>
                <c:pt idx="2210">
                  <c:v>22.641666666666666</c:v>
                </c:pt>
                <c:pt idx="2211">
                  <c:v>22.651666666666664</c:v>
                </c:pt>
                <c:pt idx="2212">
                  <c:v>22.668333333333333</c:v>
                </c:pt>
                <c:pt idx="2213">
                  <c:v>22.688333333333333</c:v>
                </c:pt>
                <c:pt idx="2214">
                  <c:v>22.691666666666666</c:v>
                </c:pt>
                <c:pt idx="2215">
                  <c:v>22.708333333333332</c:v>
                </c:pt>
                <c:pt idx="2216">
                  <c:v>22.721666666666668</c:v>
                </c:pt>
                <c:pt idx="2217">
                  <c:v>22.726666666666667</c:v>
                </c:pt>
                <c:pt idx="2218">
                  <c:v>22.751666666666665</c:v>
                </c:pt>
                <c:pt idx="2219">
                  <c:v>22.761666666666667</c:v>
                </c:pt>
                <c:pt idx="2220">
                  <c:v>22.763333333333332</c:v>
                </c:pt>
                <c:pt idx="2221">
                  <c:v>22.84</c:v>
                </c:pt>
                <c:pt idx="2222">
                  <c:v>22.84</c:v>
                </c:pt>
                <c:pt idx="2223">
                  <c:v>22.84</c:v>
                </c:pt>
                <c:pt idx="2224">
                  <c:v>22.84</c:v>
                </c:pt>
                <c:pt idx="2225">
                  <c:v>22.84</c:v>
                </c:pt>
                <c:pt idx="2226">
                  <c:v>22.84</c:v>
                </c:pt>
                <c:pt idx="2227">
                  <c:v>22.84</c:v>
                </c:pt>
                <c:pt idx="2228">
                  <c:v>22.84</c:v>
                </c:pt>
                <c:pt idx="2229">
                  <c:v>22.848333333333336</c:v>
                </c:pt>
                <c:pt idx="2230">
                  <c:v>22.85</c:v>
                </c:pt>
                <c:pt idx="2231">
                  <c:v>22.863333333333333</c:v>
                </c:pt>
                <c:pt idx="2232">
                  <c:v>22.91</c:v>
                </c:pt>
                <c:pt idx="2233">
                  <c:v>22.911666666666669</c:v>
                </c:pt>
                <c:pt idx="2234">
                  <c:v>22.913333333333334</c:v>
                </c:pt>
                <c:pt idx="2235">
                  <c:v>22.934999999999999</c:v>
                </c:pt>
                <c:pt idx="2236">
                  <c:v>22.978333333333335</c:v>
                </c:pt>
                <c:pt idx="2237">
                  <c:v>23.013333333333332</c:v>
                </c:pt>
                <c:pt idx="2238">
                  <c:v>23.029999999999998</c:v>
                </c:pt>
                <c:pt idx="2239">
                  <c:v>23.035</c:v>
                </c:pt>
                <c:pt idx="2240">
                  <c:v>23.098333333333336</c:v>
                </c:pt>
                <c:pt idx="2241">
                  <c:v>23.101666666666667</c:v>
                </c:pt>
                <c:pt idx="2242">
                  <c:v>23.105</c:v>
                </c:pt>
                <c:pt idx="2243">
                  <c:v>23.115000000000002</c:v>
                </c:pt>
                <c:pt idx="2244">
                  <c:v>23.125</c:v>
                </c:pt>
                <c:pt idx="2245">
                  <c:v>23.13</c:v>
                </c:pt>
                <c:pt idx="2246">
                  <c:v>23.145</c:v>
                </c:pt>
                <c:pt idx="2247">
                  <c:v>23.184999999999999</c:v>
                </c:pt>
                <c:pt idx="2248">
                  <c:v>23.196666666666665</c:v>
                </c:pt>
                <c:pt idx="2249">
                  <c:v>23.2</c:v>
                </c:pt>
                <c:pt idx="2250">
                  <c:v>23.254999999999999</c:v>
                </c:pt>
                <c:pt idx="2251">
                  <c:v>23.263333333333332</c:v>
                </c:pt>
                <c:pt idx="2252">
                  <c:v>23.306666666666668</c:v>
                </c:pt>
                <c:pt idx="2253">
                  <c:v>23.34</c:v>
                </c:pt>
                <c:pt idx="2254">
                  <c:v>23.383333333333333</c:v>
                </c:pt>
                <c:pt idx="2255">
                  <c:v>23.398333333333333</c:v>
                </c:pt>
                <c:pt idx="2256">
                  <c:v>23.4</c:v>
                </c:pt>
                <c:pt idx="2257">
                  <c:v>23.415000000000003</c:v>
                </c:pt>
                <c:pt idx="2258">
                  <c:v>23.425000000000001</c:v>
                </c:pt>
                <c:pt idx="2259">
                  <c:v>23.428333333333335</c:v>
                </c:pt>
                <c:pt idx="2260">
                  <c:v>23.465</c:v>
                </c:pt>
                <c:pt idx="2261">
                  <c:v>23.466666666666665</c:v>
                </c:pt>
                <c:pt idx="2262">
                  <c:v>23.515000000000001</c:v>
                </c:pt>
                <c:pt idx="2263">
                  <c:v>23.533333333333335</c:v>
                </c:pt>
                <c:pt idx="2264">
                  <c:v>23.541666666666668</c:v>
                </c:pt>
                <c:pt idx="2265">
                  <c:v>23.561666666666667</c:v>
                </c:pt>
                <c:pt idx="2266">
                  <c:v>23.574999999999999</c:v>
                </c:pt>
                <c:pt idx="2267">
                  <c:v>23.574999999999999</c:v>
                </c:pt>
                <c:pt idx="2268">
                  <c:v>23.574999999999999</c:v>
                </c:pt>
                <c:pt idx="2269">
                  <c:v>23.574999999999999</c:v>
                </c:pt>
                <c:pt idx="2270">
                  <c:v>23.584999999999997</c:v>
                </c:pt>
                <c:pt idx="2271">
                  <c:v>23.595000000000002</c:v>
                </c:pt>
                <c:pt idx="2272">
                  <c:v>23.601666666666667</c:v>
                </c:pt>
                <c:pt idx="2273">
                  <c:v>23.618333333333332</c:v>
                </c:pt>
                <c:pt idx="2274">
                  <c:v>23.62</c:v>
                </c:pt>
                <c:pt idx="2275">
                  <c:v>23.631666666666668</c:v>
                </c:pt>
                <c:pt idx="2276">
                  <c:v>23.636666666666667</c:v>
                </c:pt>
                <c:pt idx="2277">
                  <c:v>23.641666666666666</c:v>
                </c:pt>
                <c:pt idx="2278">
                  <c:v>23.65</c:v>
                </c:pt>
                <c:pt idx="2279">
                  <c:v>23.67</c:v>
                </c:pt>
                <c:pt idx="2280">
                  <c:v>23.69</c:v>
                </c:pt>
                <c:pt idx="2281">
                  <c:v>23.721666666666668</c:v>
                </c:pt>
                <c:pt idx="2282">
                  <c:v>23.746666666666666</c:v>
                </c:pt>
                <c:pt idx="2283">
                  <c:v>23.778333333333332</c:v>
                </c:pt>
                <c:pt idx="2284">
                  <c:v>23.78166666666667</c:v>
                </c:pt>
                <c:pt idx="2285">
                  <c:v>23.78166666666667</c:v>
                </c:pt>
                <c:pt idx="2286">
                  <c:v>23.78166666666667</c:v>
                </c:pt>
                <c:pt idx="2287">
                  <c:v>23.78166666666667</c:v>
                </c:pt>
                <c:pt idx="2288">
                  <c:v>23.78166666666667</c:v>
                </c:pt>
                <c:pt idx="2289">
                  <c:v>23.78166666666667</c:v>
                </c:pt>
                <c:pt idx="2290">
                  <c:v>23.78166666666667</c:v>
                </c:pt>
                <c:pt idx="2291">
                  <c:v>23.78166666666667</c:v>
                </c:pt>
                <c:pt idx="2292">
                  <c:v>23.803333333333335</c:v>
                </c:pt>
                <c:pt idx="2293">
                  <c:v>23.831666666666667</c:v>
                </c:pt>
                <c:pt idx="2294">
                  <c:v>23.85</c:v>
                </c:pt>
                <c:pt idx="2295">
                  <c:v>23.863333333333333</c:v>
                </c:pt>
                <c:pt idx="2296">
                  <c:v>23.863333333333333</c:v>
                </c:pt>
                <c:pt idx="2297">
                  <c:v>23.883333333333333</c:v>
                </c:pt>
                <c:pt idx="2298">
                  <c:v>23.891666666666666</c:v>
                </c:pt>
                <c:pt idx="2299">
                  <c:v>23.943333333333332</c:v>
                </c:pt>
                <c:pt idx="2300">
                  <c:v>23.981666666666669</c:v>
                </c:pt>
                <c:pt idx="2301">
                  <c:v>24.023333333333333</c:v>
                </c:pt>
                <c:pt idx="2302">
                  <c:v>24.05</c:v>
                </c:pt>
                <c:pt idx="2303">
                  <c:v>24.065000000000001</c:v>
                </c:pt>
                <c:pt idx="2304">
                  <c:v>24.106666666666669</c:v>
                </c:pt>
                <c:pt idx="2305">
                  <c:v>24.108333333333334</c:v>
                </c:pt>
                <c:pt idx="2306">
                  <c:v>24.113333333333333</c:v>
                </c:pt>
                <c:pt idx="2307">
                  <c:v>24.146666666666665</c:v>
                </c:pt>
                <c:pt idx="2308">
                  <c:v>24.146666666666665</c:v>
                </c:pt>
                <c:pt idx="2309">
                  <c:v>24.163333333333334</c:v>
                </c:pt>
                <c:pt idx="2310">
                  <c:v>24.184999999999999</c:v>
                </c:pt>
                <c:pt idx="2311">
                  <c:v>24.193333333333332</c:v>
                </c:pt>
                <c:pt idx="2312">
                  <c:v>24.195</c:v>
                </c:pt>
                <c:pt idx="2313">
                  <c:v>24.228333333333335</c:v>
                </c:pt>
                <c:pt idx="2314">
                  <c:v>24.241666666666667</c:v>
                </c:pt>
                <c:pt idx="2315">
                  <c:v>24.248333333333335</c:v>
                </c:pt>
                <c:pt idx="2316">
                  <c:v>24.263333333333332</c:v>
                </c:pt>
                <c:pt idx="2317">
                  <c:v>24.274999999999999</c:v>
                </c:pt>
                <c:pt idx="2318">
                  <c:v>24.274999999999999</c:v>
                </c:pt>
                <c:pt idx="2319">
                  <c:v>24.274999999999999</c:v>
                </c:pt>
                <c:pt idx="2320">
                  <c:v>24.291666666666668</c:v>
                </c:pt>
                <c:pt idx="2321">
                  <c:v>24.306666666666668</c:v>
                </c:pt>
                <c:pt idx="2322">
                  <c:v>24.306666666666668</c:v>
                </c:pt>
                <c:pt idx="2323">
                  <c:v>24.306666666666668</c:v>
                </c:pt>
                <c:pt idx="2324">
                  <c:v>24.306666666666668</c:v>
                </c:pt>
                <c:pt idx="2325">
                  <c:v>24.306666666666668</c:v>
                </c:pt>
                <c:pt idx="2326">
                  <c:v>24.306666666666668</c:v>
                </c:pt>
                <c:pt idx="2327">
                  <c:v>24.306666666666668</c:v>
                </c:pt>
                <c:pt idx="2328">
                  <c:v>24.306666666666668</c:v>
                </c:pt>
                <c:pt idx="2329">
                  <c:v>24.306666666666668</c:v>
                </c:pt>
                <c:pt idx="2330">
                  <c:v>24.306666666666668</c:v>
                </c:pt>
                <c:pt idx="2331">
                  <c:v>24.306666666666668</c:v>
                </c:pt>
                <c:pt idx="2332">
                  <c:v>24.306666666666668</c:v>
                </c:pt>
                <c:pt idx="2333">
                  <c:v>24.331666666666667</c:v>
                </c:pt>
                <c:pt idx="2334">
                  <c:v>24.331666666666667</c:v>
                </c:pt>
                <c:pt idx="2335">
                  <c:v>24.341666666666665</c:v>
                </c:pt>
                <c:pt idx="2336">
                  <c:v>24.34333333333333</c:v>
                </c:pt>
                <c:pt idx="2337">
                  <c:v>24.351666666666667</c:v>
                </c:pt>
                <c:pt idx="2338">
                  <c:v>24.366666666666667</c:v>
                </c:pt>
                <c:pt idx="2339">
                  <c:v>24.375</c:v>
                </c:pt>
                <c:pt idx="2340">
                  <c:v>24.416666666666668</c:v>
                </c:pt>
                <c:pt idx="2341">
                  <c:v>24.458333333333332</c:v>
                </c:pt>
                <c:pt idx="2342">
                  <c:v>24.458333333333332</c:v>
                </c:pt>
                <c:pt idx="2343">
                  <c:v>24.458333333333332</c:v>
                </c:pt>
                <c:pt idx="2344">
                  <c:v>24.484999999999999</c:v>
                </c:pt>
                <c:pt idx="2345">
                  <c:v>24.57</c:v>
                </c:pt>
                <c:pt idx="2346">
                  <c:v>24.623333333333335</c:v>
                </c:pt>
                <c:pt idx="2347">
                  <c:v>24.626666666666665</c:v>
                </c:pt>
                <c:pt idx="2348">
                  <c:v>24.626666666666665</c:v>
                </c:pt>
                <c:pt idx="2349">
                  <c:v>24.626666666666665</c:v>
                </c:pt>
                <c:pt idx="2350">
                  <c:v>24.666666666666668</c:v>
                </c:pt>
                <c:pt idx="2351">
                  <c:v>24.666666666666668</c:v>
                </c:pt>
                <c:pt idx="2352">
                  <c:v>24.686666666666667</c:v>
                </c:pt>
                <c:pt idx="2353">
                  <c:v>24.693333333333332</c:v>
                </c:pt>
                <c:pt idx="2354">
                  <c:v>24.701666666666664</c:v>
                </c:pt>
                <c:pt idx="2355">
                  <c:v>24.726666666666667</c:v>
                </c:pt>
                <c:pt idx="2356">
                  <c:v>24.748333333333335</c:v>
                </c:pt>
                <c:pt idx="2357">
                  <c:v>24.771666666666665</c:v>
                </c:pt>
                <c:pt idx="2358">
                  <c:v>24.78166666666667</c:v>
                </c:pt>
                <c:pt idx="2359">
                  <c:v>24.798333333333336</c:v>
                </c:pt>
                <c:pt idx="2360">
                  <c:v>24.816666666666666</c:v>
                </c:pt>
                <c:pt idx="2361">
                  <c:v>24.836666666666666</c:v>
                </c:pt>
                <c:pt idx="2362">
                  <c:v>24.836666666666666</c:v>
                </c:pt>
                <c:pt idx="2363">
                  <c:v>24.84333333333333</c:v>
                </c:pt>
                <c:pt idx="2364">
                  <c:v>24.88</c:v>
                </c:pt>
                <c:pt idx="2365">
                  <c:v>24.88</c:v>
                </c:pt>
                <c:pt idx="2366">
                  <c:v>24.965</c:v>
                </c:pt>
                <c:pt idx="2367">
                  <c:v>24.970000000000002</c:v>
                </c:pt>
                <c:pt idx="2368">
                  <c:v>24.973333333333336</c:v>
                </c:pt>
                <c:pt idx="2369">
                  <c:v>24.978333333333335</c:v>
                </c:pt>
                <c:pt idx="2370">
                  <c:v>24.990000000000002</c:v>
                </c:pt>
                <c:pt idx="2371">
                  <c:v>25.016666666666666</c:v>
                </c:pt>
                <c:pt idx="2372">
                  <c:v>25.029999999999998</c:v>
                </c:pt>
                <c:pt idx="2373">
                  <c:v>25.071666666666665</c:v>
                </c:pt>
                <c:pt idx="2374">
                  <c:v>25.078333333333333</c:v>
                </c:pt>
                <c:pt idx="2375">
                  <c:v>25.078333333333333</c:v>
                </c:pt>
                <c:pt idx="2376">
                  <c:v>25.086666666666666</c:v>
                </c:pt>
                <c:pt idx="2377">
                  <c:v>25.086666666666666</c:v>
                </c:pt>
                <c:pt idx="2378">
                  <c:v>25.096666666666668</c:v>
                </c:pt>
                <c:pt idx="2379">
                  <c:v>25.096666666666668</c:v>
                </c:pt>
                <c:pt idx="2380">
                  <c:v>25.113333333333333</c:v>
                </c:pt>
                <c:pt idx="2381">
                  <c:v>25.115000000000002</c:v>
                </c:pt>
                <c:pt idx="2382">
                  <c:v>25.115000000000002</c:v>
                </c:pt>
                <c:pt idx="2383">
                  <c:v>25.13</c:v>
                </c:pt>
                <c:pt idx="2384">
                  <c:v>25.133333333333333</c:v>
                </c:pt>
                <c:pt idx="2385">
                  <c:v>25.143333333333331</c:v>
                </c:pt>
                <c:pt idx="2386">
                  <c:v>25.148333333333333</c:v>
                </c:pt>
                <c:pt idx="2387">
                  <c:v>25.184999999999999</c:v>
                </c:pt>
                <c:pt idx="2388">
                  <c:v>25.231666666666669</c:v>
                </c:pt>
                <c:pt idx="2389">
                  <c:v>25.28166666666667</c:v>
                </c:pt>
                <c:pt idx="2390">
                  <c:v>25.28166666666667</c:v>
                </c:pt>
                <c:pt idx="2391">
                  <c:v>25.290000000000003</c:v>
                </c:pt>
                <c:pt idx="2392">
                  <c:v>25.305</c:v>
                </c:pt>
                <c:pt idx="2393">
                  <c:v>25.308333333333334</c:v>
                </c:pt>
                <c:pt idx="2394">
                  <c:v>25.318333333333332</c:v>
                </c:pt>
                <c:pt idx="2395">
                  <c:v>25.324999999999999</c:v>
                </c:pt>
                <c:pt idx="2396">
                  <c:v>25.328333333333333</c:v>
                </c:pt>
                <c:pt idx="2397">
                  <c:v>25.328333333333333</c:v>
                </c:pt>
                <c:pt idx="2398">
                  <c:v>25.328333333333333</c:v>
                </c:pt>
                <c:pt idx="2399">
                  <c:v>25.328333333333333</c:v>
                </c:pt>
                <c:pt idx="2400">
                  <c:v>25.328333333333333</c:v>
                </c:pt>
                <c:pt idx="2401">
                  <c:v>25.328333333333333</c:v>
                </c:pt>
                <c:pt idx="2402">
                  <c:v>25.328333333333333</c:v>
                </c:pt>
                <c:pt idx="2403">
                  <c:v>25.328333333333333</c:v>
                </c:pt>
                <c:pt idx="2404">
                  <c:v>25.328333333333333</c:v>
                </c:pt>
                <c:pt idx="2405">
                  <c:v>25.328333333333333</c:v>
                </c:pt>
                <c:pt idx="2406">
                  <c:v>25.328333333333333</c:v>
                </c:pt>
                <c:pt idx="2407">
                  <c:v>25.356666666666669</c:v>
                </c:pt>
                <c:pt idx="2408">
                  <c:v>25.356666666666669</c:v>
                </c:pt>
                <c:pt idx="2409">
                  <c:v>25.356666666666669</c:v>
                </c:pt>
                <c:pt idx="2410">
                  <c:v>25.356666666666669</c:v>
                </c:pt>
                <c:pt idx="2411">
                  <c:v>25.356666666666669</c:v>
                </c:pt>
                <c:pt idx="2412">
                  <c:v>25.356666666666669</c:v>
                </c:pt>
                <c:pt idx="2413">
                  <c:v>25.356666666666669</c:v>
                </c:pt>
                <c:pt idx="2414">
                  <c:v>25.356666666666669</c:v>
                </c:pt>
                <c:pt idx="2415">
                  <c:v>25.356666666666669</c:v>
                </c:pt>
                <c:pt idx="2416">
                  <c:v>25.358333333333334</c:v>
                </c:pt>
                <c:pt idx="2417">
                  <c:v>25.365000000000002</c:v>
                </c:pt>
                <c:pt idx="2418">
                  <c:v>25.376666666666665</c:v>
                </c:pt>
                <c:pt idx="2419">
                  <c:v>25.384999999999998</c:v>
                </c:pt>
                <c:pt idx="2420">
                  <c:v>25.386666666666667</c:v>
                </c:pt>
                <c:pt idx="2421">
                  <c:v>25.386666666666667</c:v>
                </c:pt>
                <c:pt idx="2422">
                  <c:v>25.404999999999998</c:v>
                </c:pt>
                <c:pt idx="2423">
                  <c:v>25.404999999999998</c:v>
                </c:pt>
                <c:pt idx="2424">
                  <c:v>25.41</c:v>
                </c:pt>
                <c:pt idx="2425">
                  <c:v>25.413333333333334</c:v>
                </c:pt>
                <c:pt idx="2426">
                  <c:v>25.42</c:v>
                </c:pt>
                <c:pt idx="2427">
                  <c:v>25.484999999999999</c:v>
                </c:pt>
                <c:pt idx="2428">
                  <c:v>25.503333333333334</c:v>
                </c:pt>
                <c:pt idx="2429">
                  <c:v>25.506666666666668</c:v>
                </c:pt>
                <c:pt idx="2430">
                  <c:v>25.515000000000001</c:v>
                </c:pt>
                <c:pt idx="2431">
                  <c:v>25.529999999999998</c:v>
                </c:pt>
                <c:pt idx="2432">
                  <c:v>25.53166666666667</c:v>
                </c:pt>
                <c:pt idx="2433">
                  <c:v>25.53166666666667</c:v>
                </c:pt>
                <c:pt idx="2434">
                  <c:v>25.53166666666667</c:v>
                </c:pt>
                <c:pt idx="2435">
                  <c:v>25.53166666666667</c:v>
                </c:pt>
                <c:pt idx="2436">
                  <c:v>25.53166666666667</c:v>
                </c:pt>
                <c:pt idx="2437">
                  <c:v>25.53166666666667</c:v>
                </c:pt>
                <c:pt idx="2438">
                  <c:v>25.546666666666667</c:v>
                </c:pt>
                <c:pt idx="2439">
                  <c:v>25.55</c:v>
                </c:pt>
                <c:pt idx="2440">
                  <c:v>25.565000000000001</c:v>
                </c:pt>
                <c:pt idx="2441">
                  <c:v>25.574999999999999</c:v>
                </c:pt>
                <c:pt idx="2442">
                  <c:v>25.576666666666664</c:v>
                </c:pt>
                <c:pt idx="2443">
                  <c:v>25.578333333333333</c:v>
                </c:pt>
                <c:pt idx="2444">
                  <c:v>25.578333333333333</c:v>
                </c:pt>
                <c:pt idx="2445">
                  <c:v>25.58</c:v>
                </c:pt>
                <c:pt idx="2446">
                  <c:v>25.584999999999997</c:v>
                </c:pt>
                <c:pt idx="2447">
                  <c:v>25.626666666666665</c:v>
                </c:pt>
                <c:pt idx="2448">
                  <c:v>25.63</c:v>
                </c:pt>
                <c:pt idx="2449">
                  <c:v>25.634999999999998</c:v>
                </c:pt>
                <c:pt idx="2450">
                  <c:v>25.671666666666667</c:v>
                </c:pt>
                <c:pt idx="2451">
                  <c:v>25.708333333333332</c:v>
                </c:pt>
                <c:pt idx="2452">
                  <c:v>25.716666666666665</c:v>
                </c:pt>
                <c:pt idx="2453">
                  <c:v>25.71833333333333</c:v>
                </c:pt>
                <c:pt idx="2454">
                  <c:v>25.746666666666666</c:v>
                </c:pt>
                <c:pt idx="2455">
                  <c:v>25.75</c:v>
                </c:pt>
                <c:pt idx="2456">
                  <c:v>25.751666666666665</c:v>
                </c:pt>
                <c:pt idx="2457">
                  <c:v>25.753333333333334</c:v>
                </c:pt>
                <c:pt idx="2458">
                  <c:v>25.78166666666667</c:v>
                </c:pt>
                <c:pt idx="2459">
                  <c:v>25.853333333333335</c:v>
                </c:pt>
                <c:pt idx="2460">
                  <c:v>25.865000000000002</c:v>
                </c:pt>
                <c:pt idx="2461">
                  <c:v>25.866666666666667</c:v>
                </c:pt>
                <c:pt idx="2462">
                  <c:v>25.923333333333336</c:v>
                </c:pt>
                <c:pt idx="2463">
                  <c:v>25.94</c:v>
                </c:pt>
                <c:pt idx="2464">
                  <c:v>25.993333333333332</c:v>
                </c:pt>
                <c:pt idx="2465">
                  <c:v>25.995000000000001</c:v>
                </c:pt>
                <c:pt idx="2466">
                  <c:v>26.013333333333332</c:v>
                </c:pt>
                <c:pt idx="2467">
                  <c:v>26.028333333333332</c:v>
                </c:pt>
                <c:pt idx="2468">
                  <c:v>26.028333333333332</c:v>
                </c:pt>
                <c:pt idx="2469">
                  <c:v>26.028333333333332</c:v>
                </c:pt>
                <c:pt idx="2470">
                  <c:v>26.028333333333332</c:v>
                </c:pt>
                <c:pt idx="2471">
                  <c:v>26.028333333333332</c:v>
                </c:pt>
                <c:pt idx="2472">
                  <c:v>26.028333333333332</c:v>
                </c:pt>
                <c:pt idx="2473">
                  <c:v>26.028333333333332</c:v>
                </c:pt>
                <c:pt idx="2474">
                  <c:v>26.028333333333332</c:v>
                </c:pt>
                <c:pt idx="2475">
                  <c:v>26.06</c:v>
                </c:pt>
                <c:pt idx="2476">
                  <c:v>26.065000000000001</c:v>
                </c:pt>
                <c:pt idx="2477">
                  <c:v>26.065000000000001</c:v>
                </c:pt>
                <c:pt idx="2478">
                  <c:v>26.065000000000001</c:v>
                </c:pt>
                <c:pt idx="2479">
                  <c:v>26.068333333333332</c:v>
                </c:pt>
                <c:pt idx="2480">
                  <c:v>26.1</c:v>
                </c:pt>
                <c:pt idx="2481">
                  <c:v>26.101666666666667</c:v>
                </c:pt>
                <c:pt idx="2482">
                  <c:v>26.103333333333335</c:v>
                </c:pt>
                <c:pt idx="2483">
                  <c:v>26.131666666666668</c:v>
                </c:pt>
                <c:pt idx="2484">
                  <c:v>26.158333333333335</c:v>
                </c:pt>
                <c:pt idx="2485">
                  <c:v>26.27</c:v>
                </c:pt>
                <c:pt idx="2486">
                  <c:v>26.331666666666667</c:v>
                </c:pt>
                <c:pt idx="2487">
                  <c:v>26.37</c:v>
                </c:pt>
                <c:pt idx="2488">
                  <c:v>26.383333333333333</c:v>
                </c:pt>
                <c:pt idx="2489">
                  <c:v>26.393333333333331</c:v>
                </c:pt>
                <c:pt idx="2490">
                  <c:v>26.416666666666668</c:v>
                </c:pt>
                <c:pt idx="2491">
                  <c:v>26.44</c:v>
                </c:pt>
                <c:pt idx="2492">
                  <c:v>26.44</c:v>
                </c:pt>
                <c:pt idx="2493">
                  <c:v>26.456666666666667</c:v>
                </c:pt>
                <c:pt idx="2494">
                  <c:v>26.478333333333335</c:v>
                </c:pt>
                <c:pt idx="2495">
                  <c:v>26.493333333333332</c:v>
                </c:pt>
                <c:pt idx="2496">
                  <c:v>26.501666666666665</c:v>
                </c:pt>
                <c:pt idx="2497">
                  <c:v>26.501666666666665</c:v>
                </c:pt>
                <c:pt idx="2498">
                  <c:v>26.504999999999999</c:v>
                </c:pt>
                <c:pt idx="2499">
                  <c:v>26.513333333333332</c:v>
                </c:pt>
                <c:pt idx="2500">
                  <c:v>26.513333333333332</c:v>
                </c:pt>
                <c:pt idx="2501">
                  <c:v>26.523333333333333</c:v>
                </c:pt>
                <c:pt idx="2502">
                  <c:v>26.555</c:v>
                </c:pt>
                <c:pt idx="2503">
                  <c:v>26.555</c:v>
                </c:pt>
                <c:pt idx="2504">
                  <c:v>26.623333333333335</c:v>
                </c:pt>
                <c:pt idx="2505">
                  <c:v>26.628333333333334</c:v>
                </c:pt>
                <c:pt idx="2506">
                  <c:v>26.633333333333333</c:v>
                </c:pt>
                <c:pt idx="2507">
                  <c:v>26.641666666666666</c:v>
                </c:pt>
                <c:pt idx="2508">
                  <c:v>26.643333333333331</c:v>
                </c:pt>
                <c:pt idx="2509">
                  <c:v>26.643333333333331</c:v>
                </c:pt>
                <c:pt idx="2510">
                  <c:v>26.643333333333331</c:v>
                </c:pt>
                <c:pt idx="2511">
                  <c:v>26.646666666666665</c:v>
                </c:pt>
                <c:pt idx="2512">
                  <c:v>26.706666666666667</c:v>
                </c:pt>
                <c:pt idx="2513">
                  <c:v>26.745000000000001</c:v>
                </c:pt>
                <c:pt idx="2514">
                  <c:v>26.788333333333334</c:v>
                </c:pt>
                <c:pt idx="2515">
                  <c:v>26.81</c:v>
                </c:pt>
                <c:pt idx="2516">
                  <c:v>26.818333333333332</c:v>
                </c:pt>
                <c:pt idx="2517">
                  <c:v>26.82</c:v>
                </c:pt>
                <c:pt idx="2518">
                  <c:v>26.873333333333335</c:v>
                </c:pt>
                <c:pt idx="2519">
                  <c:v>26.886666666666667</c:v>
                </c:pt>
                <c:pt idx="2520">
                  <c:v>26.886666666666667</c:v>
                </c:pt>
                <c:pt idx="2521">
                  <c:v>26.886666666666667</c:v>
                </c:pt>
                <c:pt idx="2522">
                  <c:v>26.886666666666667</c:v>
                </c:pt>
                <c:pt idx="2523">
                  <c:v>26.886666666666667</c:v>
                </c:pt>
                <c:pt idx="2524">
                  <c:v>26.886666666666667</c:v>
                </c:pt>
                <c:pt idx="2525">
                  <c:v>26.888333333333332</c:v>
                </c:pt>
                <c:pt idx="2526">
                  <c:v>26.888333333333332</c:v>
                </c:pt>
                <c:pt idx="2527">
                  <c:v>26.898333333333333</c:v>
                </c:pt>
                <c:pt idx="2528">
                  <c:v>26.898333333333333</c:v>
                </c:pt>
                <c:pt idx="2529">
                  <c:v>26.918333333333333</c:v>
                </c:pt>
                <c:pt idx="2530">
                  <c:v>26.92</c:v>
                </c:pt>
                <c:pt idx="2531">
                  <c:v>26.93</c:v>
                </c:pt>
                <c:pt idx="2532">
                  <c:v>26.93</c:v>
                </c:pt>
                <c:pt idx="2533">
                  <c:v>26.93</c:v>
                </c:pt>
                <c:pt idx="2534">
                  <c:v>26.93</c:v>
                </c:pt>
                <c:pt idx="2535">
                  <c:v>26.93</c:v>
                </c:pt>
                <c:pt idx="2536">
                  <c:v>26.93</c:v>
                </c:pt>
                <c:pt idx="2537">
                  <c:v>26.93</c:v>
                </c:pt>
                <c:pt idx="2538">
                  <c:v>26.93</c:v>
                </c:pt>
                <c:pt idx="2539">
                  <c:v>26.93</c:v>
                </c:pt>
                <c:pt idx="2540">
                  <c:v>26.93</c:v>
                </c:pt>
                <c:pt idx="2541">
                  <c:v>26.93</c:v>
                </c:pt>
                <c:pt idx="2542">
                  <c:v>26.93</c:v>
                </c:pt>
                <c:pt idx="2543">
                  <c:v>26.93</c:v>
                </c:pt>
                <c:pt idx="2544">
                  <c:v>26.93</c:v>
                </c:pt>
                <c:pt idx="2545">
                  <c:v>26.93</c:v>
                </c:pt>
                <c:pt idx="2546">
                  <c:v>26.93</c:v>
                </c:pt>
                <c:pt idx="2547">
                  <c:v>26.93</c:v>
                </c:pt>
                <c:pt idx="2548">
                  <c:v>26.93</c:v>
                </c:pt>
                <c:pt idx="2549">
                  <c:v>26.93</c:v>
                </c:pt>
                <c:pt idx="2550">
                  <c:v>26.93</c:v>
                </c:pt>
                <c:pt idx="2551">
                  <c:v>26.93</c:v>
                </c:pt>
                <c:pt idx="2552">
                  <c:v>26.93</c:v>
                </c:pt>
                <c:pt idx="2553">
                  <c:v>26.93</c:v>
                </c:pt>
                <c:pt idx="2554">
                  <c:v>26.93</c:v>
                </c:pt>
                <c:pt idx="2555">
                  <c:v>26.93</c:v>
                </c:pt>
                <c:pt idx="2556">
                  <c:v>26.93</c:v>
                </c:pt>
                <c:pt idx="2557">
                  <c:v>26.93</c:v>
                </c:pt>
                <c:pt idx="2558">
                  <c:v>26.93</c:v>
                </c:pt>
                <c:pt idx="2559">
                  <c:v>26.93</c:v>
                </c:pt>
                <c:pt idx="2560">
                  <c:v>26.93</c:v>
                </c:pt>
                <c:pt idx="2561">
                  <c:v>26.93</c:v>
                </c:pt>
                <c:pt idx="2562">
                  <c:v>26.93</c:v>
                </c:pt>
                <c:pt idx="2563">
                  <c:v>26.93</c:v>
                </c:pt>
                <c:pt idx="2564">
                  <c:v>26.93</c:v>
                </c:pt>
                <c:pt idx="2565">
                  <c:v>26.93</c:v>
                </c:pt>
                <c:pt idx="2566">
                  <c:v>26.93</c:v>
                </c:pt>
                <c:pt idx="2567">
                  <c:v>26.93</c:v>
                </c:pt>
                <c:pt idx="2568">
                  <c:v>26.93</c:v>
                </c:pt>
                <c:pt idx="2569">
                  <c:v>26.93</c:v>
                </c:pt>
                <c:pt idx="2570">
                  <c:v>26.93</c:v>
                </c:pt>
                <c:pt idx="2571">
                  <c:v>26.93</c:v>
                </c:pt>
                <c:pt idx="2572">
                  <c:v>26.93</c:v>
                </c:pt>
                <c:pt idx="2573">
                  <c:v>26.93</c:v>
                </c:pt>
                <c:pt idx="2574">
                  <c:v>26.93</c:v>
                </c:pt>
                <c:pt idx="2575">
                  <c:v>26.93</c:v>
                </c:pt>
                <c:pt idx="2576">
                  <c:v>26.93</c:v>
                </c:pt>
                <c:pt idx="2577">
                  <c:v>26.93</c:v>
                </c:pt>
                <c:pt idx="2578">
                  <c:v>26.93</c:v>
                </c:pt>
                <c:pt idx="2579">
                  <c:v>26.953333333333333</c:v>
                </c:pt>
                <c:pt idx="2580">
                  <c:v>26.965</c:v>
                </c:pt>
                <c:pt idx="2581">
                  <c:v>26.981666666666669</c:v>
                </c:pt>
                <c:pt idx="2582">
                  <c:v>26.981666666666669</c:v>
                </c:pt>
                <c:pt idx="2583">
                  <c:v>26.981666666666669</c:v>
                </c:pt>
                <c:pt idx="2584">
                  <c:v>26.981666666666669</c:v>
                </c:pt>
                <c:pt idx="2585">
                  <c:v>26.981666666666669</c:v>
                </c:pt>
                <c:pt idx="2586">
                  <c:v>26.981666666666669</c:v>
                </c:pt>
                <c:pt idx="2587">
                  <c:v>27.098333333333336</c:v>
                </c:pt>
                <c:pt idx="2588">
                  <c:v>27.143333333333331</c:v>
                </c:pt>
                <c:pt idx="2589">
                  <c:v>27.178333333333335</c:v>
                </c:pt>
                <c:pt idx="2590">
                  <c:v>27.201666666666664</c:v>
                </c:pt>
                <c:pt idx="2591">
                  <c:v>27.259999999999998</c:v>
                </c:pt>
                <c:pt idx="2592">
                  <c:v>27.28166666666667</c:v>
                </c:pt>
                <c:pt idx="2593">
                  <c:v>27.311666666666667</c:v>
                </c:pt>
                <c:pt idx="2594">
                  <c:v>27.338333333333331</c:v>
                </c:pt>
                <c:pt idx="2595">
                  <c:v>27.355</c:v>
                </c:pt>
                <c:pt idx="2596">
                  <c:v>27.458333333333332</c:v>
                </c:pt>
                <c:pt idx="2597">
                  <c:v>27.503333333333334</c:v>
                </c:pt>
                <c:pt idx="2598">
                  <c:v>27.52</c:v>
                </c:pt>
                <c:pt idx="2599">
                  <c:v>27.529999999999998</c:v>
                </c:pt>
                <c:pt idx="2600">
                  <c:v>27.529999999999998</c:v>
                </c:pt>
                <c:pt idx="2601">
                  <c:v>27.574999999999999</c:v>
                </c:pt>
                <c:pt idx="2602">
                  <c:v>27.574999999999999</c:v>
                </c:pt>
                <c:pt idx="2603">
                  <c:v>27.584999999999997</c:v>
                </c:pt>
                <c:pt idx="2604">
                  <c:v>27.618333333333332</c:v>
                </c:pt>
                <c:pt idx="2605">
                  <c:v>27.67</c:v>
                </c:pt>
                <c:pt idx="2606">
                  <c:v>27.671666666666667</c:v>
                </c:pt>
                <c:pt idx="2607">
                  <c:v>27.701666666666664</c:v>
                </c:pt>
                <c:pt idx="2608">
                  <c:v>27.716666666666665</c:v>
                </c:pt>
                <c:pt idx="2609">
                  <c:v>27.751666666666665</c:v>
                </c:pt>
                <c:pt idx="2610">
                  <c:v>27.801666666666666</c:v>
                </c:pt>
                <c:pt idx="2611">
                  <c:v>27.803333333333335</c:v>
                </c:pt>
                <c:pt idx="2612">
                  <c:v>27.811666666666667</c:v>
                </c:pt>
                <c:pt idx="2613">
                  <c:v>27.841666666666665</c:v>
                </c:pt>
                <c:pt idx="2614">
                  <c:v>27.845000000000002</c:v>
                </c:pt>
                <c:pt idx="2615">
                  <c:v>27.85</c:v>
                </c:pt>
                <c:pt idx="2616">
                  <c:v>27.875</c:v>
                </c:pt>
                <c:pt idx="2617">
                  <c:v>27.883333333333333</c:v>
                </c:pt>
                <c:pt idx="2618">
                  <c:v>27.916666666666668</c:v>
                </c:pt>
                <c:pt idx="2619">
                  <c:v>27.934999999999999</c:v>
                </c:pt>
                <c:pt idx="2620">
                  <c:v>27.936666666666667</c:v>
                </c:pt>
                <c:pt idx="2621">
                  <c:v>27.945</c:v>
                </c:pt>
                <c:pt idx="2622">
                  <c:v>27.961666666666666</c:v>
                </c:pt>
                <c:pt idx="2623">
                  <c:v>27.963333333333331</c:v>
                </c:pt>
                <c:pt idx="2624">
                  <c:v>27.975000000000001</c:v>
                </c:pt>
                <c:pt idx="2625">
                  <c:v>27.975000000000001</c:v>
                </c:pt>
                <c:pt idx="2626">
                  <c:v>27.996666666666666</c:v>
                </c:pt>
                <c:pt idx="2627">
                  <c:v>28.009999999999998</c:v>
                </c:pt>
                <c:pt idx="2628">
                  <c:v>28.05</c:v>
                </c:pt>
                <c:pt idx="2629">
                  <c:v>28.06</c:v>
                </c:pt>
                <c:pt idx="2630">
                  <c:v>28.07</c:v>
                </c:pt>
                <c:pt idx="2631">
                  <c:v>28.076666666666664</c:v>
                </c:pt>
                <c:pt idx="2632">
                  <c:v>28.084999999999997</c:v>
                </c:pt>
                <c:pt idx="2633">
                  <c:v>28.1</c:v>
                </c:pt>
                <c:pt idx="2634">
                  <c:v>28.111666666666668</c:v>
                </c:pt>
                <c:pt idx="2635">
                  <c:v>28.113333333333333</c:v>
                </c:pt>
                <c:pt idx="2636">
                  <c:v>28.113333333333333</c:v>
                </c:pt>
                <c:pt idx="2637">
                  <c:v>28.113333333333333</c:v>
                </c:pt>
                <c:pt idx="2638">
                  <c:v>28.123333333333335</c:v>
                </c:pt>
                <c:pt idx="2639">
                  <c:v>28.13</c:v>
                </c:pt>
                <c:pt idx="2640">
                  <c:v>28.233333333333334</c:v>
                </c:pt>
                <c:pt idx="2641">
                  <c:v>28.240000000000002</c:v>
                </c:pt>
                <c:pt idx="2642">
                  <c:v>28.283333333333335</c:v>
                </c:pt>
                <c:pt idx="2643">
                  <c:v>28.298333333333336</c:v>
                </c:pt>
                <c:pt idx="2644">
                  <c:v>28.408333333333335</c:v>
                </c:pt>
                <c:pt idx="2645">
                  <c:v>28.425000000000001</c:v>
                </c:pt>
                <c:pt idx="2646">
                  <c:v>28.463333333333331</c:v>
                </c:pt>
                <c:pt idx="2647">
                  <c:v>28.536666666666669</c:v>
                </c:pt>
                <c:pt idx="2648">
                  <c:v>28.538333333333334</c:v>
                </c:pt>
                <c:pt idx="2649">
                  <c:v>28.541666666666668</c:v>
                </c:pt>
                <c:pt idx="2650">
                  <c:v>28.551666666666666</c:v>
                </c:pt>
                <c:pt idx="2651">
                  <c:v>28.59</c:v>
                </c:pt>
                <c:pt idx="2652">
                  <c:v>28.59</c:v>
                </c:pt>
                <c:pt idx="2653">
                  <c:v>28.616666666666667</c:v>
                </c:pt>
                <c:pt idx="2654">
                  <c:v>28.643333333333331</c:v>
                </c:pt>
                <c:pt idx="2655">
                  <c:v>28.668333333333333</c:v>
                </c:pt>
                <c:pt idx="2656">
                  <c:v>28.67</c:v>
                </c:pt>
                <c:pt idx="2657">
                  <c:v>28.67</c:v>
                </c:pt>
                <c:pt idx="2658">
                  <c:v>28.683333333333334</c:v>
                </c:pt>
                <c:pt idx="2659">
                  <c:v>28.698333333333334</c:v>
                </c:pt>
                <c:pt idx="2660">
                  <c:v>28.698333333333334</c:v>
                </c:pt>
                <c:pt idx="2661">
                  <c:v>28.698333333333334</c:v>
                </c:pt>
                <c:pt idx="2662">
                  <c:v>28.698333333333334</c:v>
                </c:pt>
                <c:pt idx="2663">
                  <c:v>28.7</c:v>
                </c:pt>
                <c:pt idx="2664">
                  <c:v>28.7</c:v>
                </c:pt>
                <c:pt idx="2665">
                  <c:v>28.703333333333333</c:v>
                </c:pt>
                <c:pt idx="2666">
                  <c:v>28.816666666666666</c:v>
                </c:pt>
                <c:pt idx="2667">
                  <c:v>28.87</c:v>
                </c:pt>
                <c:pt idx="2668">
                  <c:v>28.873333333333335</c:v>
                </c:pt>
                <c:pt idx="2669">
                  <c:v>28.891666666666666</c:v>
                </c:pt>
                <c:pt idx="2670">
                  <c:v>28.96833333333333</c:v>
                </c:pt>
                <c:pt idx="2671">
                  <c:v>29.001666666666665</c:v>
                </c:pt>
                <c:pt idx="2672">
                  <c:v>29.009999999999998</c:v>
                </c:pt>
                <c:pt idx="2673">
                  <c:v>29.023333333333333</c:v>
                </c:pt>
                <c:pt idx="2674">
                  <c:v>29.029999999999998</c:v>
                </c:pt>
                <c:pt idx="2675">
                  <c:v>29.029999999999998</c:v>
                </c:pt>
                <c:pt idx="2676">
                  <c:v>29.063333333333333</c:v>
                </c:pt>
                <c:pt idx="2677">
                  <c:v>29.065000000000001</c:v>
                </c:pt>
                <c:pt idx="2678">
                  <c:v>29.073333333333334</c:v>
                </c:pt>
                <c:pt idx="2679">
                  <c:v>29.073333333333334</c:v>
                </c:pt>
                <c:pt idx="2680">
                  <c:v>29.181666666666668</c:v>
                </c:pt>
                <c:pt idx="2681">
                  <c:v>29.196666666666665</c:v>
                </c:pt>
                <c:pt idx="2682">
                  <c:v>29.213333333333331</c:v>
                </c:pt>
                <c:pt idx="2683">
                  <c:v>29.263333333333332</c:v>
                </c:pt>
                <c:pt idx="2684">
                  <c:v>29.266666666666666</c:v>
                </c:pt>
                <c:pt idx="2685">
                  <c:v>29.268333333333331</c:v>
                </c:pt>
                <c:pt idx="2686">
                  <c:v>29.3</c:v>
                </c:pt>
                <c:pt idx="2687">
                  <c:v>29.306666666666668</c:v>
                </c:pt>
                <c:pt idx="2688">
                  <c:v>29.311666666666667</c:v>
                </c:pt>
                <c:pt idx="2689">
                  <c:v>29.43</c:v>
                </c:pt>
                <c:pt idx="2690">
                  <c:v>29.43</c:v>
                </c:pt>
                <c:pt idx="2691">
                  <c:v>29.446666666666665</c:v>
                </c:pt>
                <c:pt idx="2692">
                  <c:v>29.446666666666665</c:v>
                </c:pt>
                <c:pt idx="2693">
                  <c:v>29.461666666666666</c:v>
                </c:pt>
                <c:pt idx="2694">
                  <c:v>29.46833333333333</c:v>
                </c:pt>
                <c:pt idx="2695">
                  <c:v>29.470000000000002</c:v>
                </c:pt>
                <c:pt idx="2696">
                  <c:v>29.470000000000002</c:v>
                </c:pt>
                <c:pt idx="2697">
                  <c:v>29.471666666666668</c:v>
                </c:pt>
                <c:pt idx="2698">
                  <c:v>29.516666666666666</c:v>
                </c:pt>
                <c:pt idx="2699">
                  <c:v>29.526666666666664</c:v>
                </c:pt>
                <c:pt idx="2700">
                  <c:v>29.538333333333334</c:v>
                </c:pt>
                <c:pt idx="2701">
                  <c:v>29.586666666666666</c:v>
                </c:pt>
                <c:pt idx="2702">
                  <c:v>29.623333333333335</c:v>
                </c:pt>
                <c:pt idx="2703">
                  <c:v>29.651666666666664</c:v>
                </c:pt>
                <c:pt idx="2704">
                  <c:v>29.653333333333332</c:v>
                </c:pt>
                <c:pt idx="2705">
                  <c:v>29.675000000000001</c:v>
                </c:pt>
                <c:pt idx="2706">
                  <c:v>29.704999999999998</c:v>
                </c:pt>
                <c:pt idx="2707">
                  <c:v>29.733333333333334</c:v>
                </c:pt>
                <c:pt idx="2708">
                  <c:v>29.733333333333334</c:v>
                </c:pt>
                <c:pt idx="2709">
                  <c:v>29.733333333333334</c:v>
                </c:pt>
                <c:pt idx="2710">
                  <c:v>29.733333333333334</c:v>
                </c:pt>
                <c:pt idx="2711">
                  <c:v>29.733333333333334</c:v>
                </c:pt>
                <c:pt idx="2712">
                  <c:v>29.733333333333334</c:v>
                </c:pt>
                <c:pt idx="2713">
                  <c:v>29.758333333333333</c:v>
                </c:pt>
                <c:pt idx="2714">
                  <c:v>29.77</c:v>
                </c:pt>
                <c:pt idx="2715">
                  <c:v>29.84</c:v>
                </c:pt>
                <c:pt idx="2716">
                  <c:v>29.848333333333336</c:v>
                </c:pt>
                <c:pt idx="2717">
                  <c:v>29.858333333333334</c:v>
                </c:pt>
                <c:pt idx="2718">
                  <c:v>30.02</c:v>
                </c:pt>
                <c:pt idx="2719">
                  <c:v>30.03166666666667</c:v>
                </c:pt>
                <c:pt idx="2720">
                  <c:v>30.045000000000002</c:v>
                </c:pt>
                <c:pt idx="2721">
                  <c:v>30.081666666666667</c:v>
                </c:pt>
                <c:pt idx="2722">
                  <c:v>30.108333333333334</c:v>
                </c:pt>
                <c:pt idx="2723">
                  <c:v>30.151666666666664</c:v>
                </c:pt>
                <c:pt idx="2724">
                  <c:v>30.221666666666668</c:v>
                </c:pt>
                <c:pt idx="2725">
                  <c:v>30.223333333333336</c:v>
                </c:pt>
                <c:pt idx="2726">
                  <c:v>30.231666666666669</c:v>
                </c:pt>
                <c:pt idx="2727">
                  <c:v>30.265000000000001</c:v>
                </c:pt>
                <c:pt idx="2728">
                  <c:v>30.265000000000001</c:v>
                </c:pt>
                <c:pt idx="2729">
                  <c:v>30.276666666666664</c:v>
                </c:pt>
                <c:pt idx="2730">
                  <c:v>30.293333333333333</c:v>
                </c:pt>
                <c:pt idx="2731">
                  <c:v>30.293333333333333</c:v>
                </c:pt>
                <c:pt idx="2732">
                  <c:v>30.33</c:v>
                </c:pt>
                <c:pt idx="2733">
                  <c:v>30.34333333333333</c:v>
                </c:pt>
                <c:pt idx="2734">
                  <c:v>30.384999999999998</c:v>
                </c:pt>
                <c:pt idx="2735">
                  <c:v>30.391666666666666</c:v>
                </c:pt>
                <c:pt idx="2736">
                  <c:v>30.445</c:v>
                </c:pt>
                <c:pt idx="2737">
                  <c:v>30.493333333333332</c:v>
                </c:pt>
                <c:pt idx="2738">
                  <c:v>30.518333333333331</c:v>
                </c:pt>
                <c:pt idx="2739">
                  <c:v>30.55</c:v>
                </c:pt>
                <c:pt idx="2740">
                  <c:v>30.55</c:v>
                </c:pt>
                <c:pt idx="2741">
                  <c:v>30.561666666666667</c:v>
                </c:pt>
                <c:pt idx="2742">
                  <c:v>30.581666666666667</c:v>
                </c:pt>
                <c:pt idx="2743">
                  <c:v>30.626666666666665</c:v>
                </c:pt>
                <c:pt idx="2744">
                  <c:v>30.628333333333334</c:v>
                </c:pt>
                <c:pt idx="2745">
                  <c:v>30.634999999999998</c:v>
                </c:pt>
                <c:pt idx="2746">
                  <c:v>30.634999999999998</c:v>
                </c:pt>
                <c:pt idx="2747">
                  <c:v>30.661666666666669</c:v>
                </c:pt>
                <c:pt idx="2748">
                  <c:v>30.726666666666667</c:v>
                </c:pt>
                <c:pt idx="2749">
                  <c:v>30.738333333333333</c:v>
                </c:pt>
                <c:pt idx="2750">
                  <c:v>30.748333333333335</c:v>
                </c:pt>
                <c:pt idx="2751">
                  <c:v>30.813333333333333</c:v>
                </c:pt>
                <c:pt idx="2752">
                  <c:v>30.816666666666666</c:v>
                </c:pt>
                <c:pt idx="2753">
                  <c:v>30.895</c:v>
                </c:pt>
                <c:pt idx="2754">
                  <c:v>30.895</c:v>
                </c:pt>
                <c:pt idx="2755">
                  <c:v>30.895</c:v>
                </c:pt>
                <c:pt idx="2756">
                  <c:v>30.92</c:v>
                </c:pt>
                <c:pt idx="2757">
                  <c:v>30.983333333333334</c:v>
                </c:pt>
                <c:pt idx="2758">
                  <c:v>31.073333333333334</c:v>
                </c:pt>
                <c:pt idx="2759">
                  <c:v>31.134999999999998</c:v>
                </c:pt>
                <c:pt idx="2760">
                  <c:v>31.138333333333332</c:v>
                </c:pt>
                <c:pt idx="2761">
                  <c:v>31.215</c:v>
                </c:pt>
                <c:pt idx="2762">
                  <c:v>31.246666666666666</c:v>
                </c:pt>
                <c:pt idx="2763">
                  <c:v>31.316666666666666</c:v>
                </c:pt>
                <c:pt idx="2764">
                  <c:v>31.415000000000003</c:v>
                </c:pt>
                <c:pt idx="2765">
                  <c:v>31.421666666666667</c:v>
                </c:pt>
                <c:pt idx="2766">
                  <c:v>31.428333333333335</c:v>
                </c:pt>
                <c:pt idx="2767">
                  <c:v>31.470000000000002</c:v>
                </c:pt>
                <c:pt idx="2768">
                  <c:v>31.48</c:v>
                </c:pt>
                <c:pt idx="2769">
                  <c:v>31.48</c:v>
                </c:pt>
                <c:pt idx="2770">
                  <c:v>31.503333333333334</c:v>
                </c:pt>
                <c:pt idx="2771">
                  <c:v>31.509999999999998</c:v>
                </c:pt>
                <c:pt idx="2772">
                  <c:v>31.528333333333332</c:v>
                </c:pt>
                <c:pt idx="2773">
                  <c:v>31.551666666666666</c:v>
                </c:pt>
                <c:pt idx="2774">
                  <c:v>31.563333333333333</c:v>
                </c:pt>
                <c:pt idx="2775">
                  <c:v>31.581666666666667</c:v>
                </c:pt>
                <c:pt idx="2776">
                  <c:v>31.595000000000002</c:v>
                </c:pt>
                <c:pt idx="2777">
                  <c:v>31.63</c:v>
                </c:pt>
                <c:pt idx="2778">
                  <c:v>31.636666666666667</c:v>
                </c:pt>
                <c:pt idx="2779">
                  <c:v>31.715</c:v>
                </c:pt>
                <c:pt idx="2780">
                  <c:v>31.743333333333332</c:v>
                </c:pt>
                <c:pt idx="2781">
                  <c:v>31.754999999999999</c:v>
                </c:pt>
                <c:pt idx="2782">
                  <c:v>31.824999999999999</c:v>
                </c:pt>
                <c:pt idx="2783">
                  <c:v>31.898333333333333</c:v>
                </c:pt>
                <c:pt idx="2784">
                  <c:v>31.923333333333336</c:v>
                </c:pt>
                <c:pt idx="2785">
                  <c:v>31.965</c:v>
                </c:pt>
                <c:pt idx="2786">
                  <c:v>32.026666666666664</c:v>
                </c:pt>
                <c:pt idx="2787">
                  <c:v>32.033333333333331</c:v>
                </c:pt>
                <c:pt idx="2788">
                  <c:v>32.038333333333334</c:v>
                </c:pt>
                <c:pt idx="2789">
                  <c:v>32.068333333333335</c:v>
                </c:pt>
                <c:pt idx="2790">
                  <c:v>32.083333333333336</c:v>
                </c:pt>
                <c:pt idx="2791">
                  <c:v>32.181666666666665</c:v>
                </c:pt>
                <c:pt idx="2792">
                  <c:v>32.241666666666667</c:v>
                </c:pt>
                <c:pt idx="2793">
                  <c:v>32.295000000000002</c:v>
                </c:pt>
                <c:pt idx="2794">
                  <c:v>32.361666666666665</c:v>
                </c:pt>
                <c:pt idx="2795">
                  <c:v>32.368333333333332</c:v>
                </c:pt>
                <c:pt idx="2796">
                  <c:v>32.375</c:v>
                </c:pt>
                <c:pt idx="2797">
                  <c:v>32.585000000000001</c:v>
                </c:pt>
                <c:pt idx="2798">
                  <c:v>32.590000000000003</c:v>
                </c:pt>
                <c:pt idx="2799">
                  <c:v>32.634999999999998</c:v>
                </c:pt>
                <c:pt idx="2800">
                  <c:v>32.638333333333335</c:v>
                </c:pt>
                <c:pt idx="2801">
                  <c:v>32.638333333333335</c:v>
                </c:pt>
                <c:pt idx="2802">
                  <c:v>32.729999999999997</c:v>
                </c:pt>
                <c:pt idx="2803">
                  <c:v>32.765000000000001</c:v>
                </c:pt>
                <c:pt idx="2804">
                  <c:v>32.770000000000003</c:v>
                </c:pt>
                <c:pt idx="2805">
                  <c:v>32.781666666666666</c:v>
                </c:pt>
                <c:pt idx="2806">
                  <c:v>32.80833333333333</c:v>
                </c:pt>
                <c:pt idx="2807">
                  <c:v>32.82</c:v>
                </c:pt>
                <c:pt idx="2808">
                  <c:v>32.861666666666665</c:v>
                </c:pt>
                <c:pt idx="2809">
                  <c:v>32.866666666666667</c:v>
                </c:pt>
                <c:pt idx="2810">
                  <c:v>32.876666666666665</c:v>
                </c:pt>
                <c:pt idx="2811">
                  <c:v>32.881666666666668</c:v>
                </c:pt>
                <c:pt idx="2812">
                  <c:v>32.898333333333333</c:v>
                </c:pt>
                <c:pt idx="2813">
                  <c:v>32.921666666666667</c:v>
                </c:pt>
                <c:pt idx="2814">
                  <c:v>32.938333333333333</c:v>
                </c:pt>
                <c:pt idx="2815">
                  <c:v>32.976666666666667</c:v>
                </c:pt>
                <c:pt idx="2816">
                  <c:v>32.976666666666667</c:v>
                </c:pt>
                <c:pt idx="2817">
                  <c:v>33.013333333333335</c:v>
                </c:pt>
                <c:pt idx="2818">
                  <c:v>33.043333333333329</c:v>
                </c:pt>
                <c:pt idx="2819">
                  <c:v>33.073333333333338</c:v>
                </c:pt>
                <c:pt idx="2820">
                  <c:v>33.208333333333336</c:v>
                </c:pt>
                <c:pt idx="2821">
                  <c:v>33.263333333333335</c:v>
                </c:pt>
                <c:pt idx="2822">
                  <c:v>33.331666666666671</c:v>
                </c:pt>
                <c:pt idx="2823">
                  <c:v>33.388333333333335</c:v>
                </c:pt>
                <c:pt idx="2824">
                  <c:v>33.39</c:v>
                </c:pt>
                <c:pt idx="2825">
                  <c:v>33.395000000000003</c:v>
                </c:pt>
                <c:pt idx="2826">
                  <c:v>33.421666666666667</c:v>
                </c:pt>
                <c:pt idx="2827">
                  <c:v>33.453333333333333</c:v>
                </c:pt>
                <c:pt idx="2828">
                  <c:v>33.453333333333333</c:v>
                </c:pt>
                <c:pt idx="2829">
                  <c:v>33.453333333333333</c:v>
                </c:pt>
                <c:pt idx="2830">
                  <c:v>33.453333333333333</c:v>
                </c:pt>
                <c:pt idx="2831">
                  <c:v>33.573333333333338</c:v>
                </c:pt>
                <c:pt idx="2832">
                  <c:v>33.578333333333333</c:v>
                </c:pt>
                <c:pt idx="2833">
                  <c:v>33.596666666666664</c:v>
                </c:pt>
                <c:pt idx="2834">
                  <c:v>33.6</c:v>
                </c:pt>
                <c:pt idx="2835">
                  <c:v>33.688333333333333</c:v>
                </c:pt>
                <c:pt idx="2836">
                  <c:v>33.728333333333332</c:v>
                </c:pt>
                <c:pt idx="2837">
                  <c:v>33.833333333333336</c:v>
                </c:pt>
                <c:pt idx="2838">
                  <c:v>33.9</c:v>
                </c:pt>
                <c:pt idx="2839">
                  <c:v>33.913333333333334</c:v>
                </c:pt>
                <c:pt idx="2840">
                  <c:v>33.928333333333335</c:v>
                </c:pt>
                <c:pt idx="2841">
                  <c:v>33.953333333333333</c:v>
                </c:pt>
                <c:pt idx="2842">
                  <c:v>33.953333333333333</c:v>
                </c:pt>
                <c:pt idx="2843">
                  <c:v>33.954999999999998</c:v>
                </c:pt>
                <c:pt idx="2844">
                  <c:v>33.973333333333336</c:v>
                </c:pt>
                <c:pt idx="2845">
                  <c:v>34.001666666666665</c:v>
                </c:pt>
                <c:pt idx="2846">
                  <c:v>34.15</c:v>
                </c:pt>
                <c:pt idx="2847">
                  <c:v>34.201666666666668</c:v>
                </c:pt>
                <c:pt idx="2848">
                  <c:v>34.218333333333334</c:v>
                </c:pt>
                <c:pt idx="2849">
                  <c:v>34.230000000000004</c:v>
                </c:pt>
                <c:pt idx="2850">
                  <c:v>34.298333333333332</c:v>
                </c:pt>
                <c:pt idx="2851">
                  <c:v>34.31166666666666</c:v>
                </c:pt>
                <c:pt idx="2852">
                  <c:v>34.408333333333331</c:v>
                </c:pt>
                <c:pt idx="2853">
                  <c:v>34.409999999999997</c:v>
                </c:pt>
                <c:pt idx="2854">
                  <c:v>34.409999999999997</c:v>
                </c:pt>
                <c:pt idx="2855">
                  <c:v>34.43833333333334</c:v>
                </c:pt>
                <c:pt idx="2856">
                  <c:v>34.608333333333334</c:v>
                </c:pt>
                <c:pt idx="2857">
                  <c:v>34.618333333333332</c:v>
                </c:pt>
                <c:pt idx="2858">
                  <c:v>34.655000000000001</c:v>
                </c:pt>
                <c:pt idx="2859">
                  <c:v>34.663333333333334</c:v>
                </c:pt>
                <c:pt idx="2860">
                  <c:v>34.698333333333338</c:v>
                </c:pt>
                <c:pt idx="2861">
                  <c:v>34.74</c:v>
                </c:pt>
                <c:pt idx="2862">
                  <c:v>34.74</c:v>
                </c:pt>
                <c:pt idx="2863">
                  <c:v>34.74</c:v>
                </c:pt>
                <c:pt idx="2864">
                  <c:v>34.881666666666668</c:v>
                </c:pt>
                <c:pt idx="2865">
                  <c:v>34.911666666666662</c:v>
                </c:pt>
                <c:pt idx="2866">
                  <c:v>34.926666666666662</c:v>
                </c:pt>
                <c:pt idx="2867">
                  <c:v>35.006666666666668</c:v>
                </c:pt>
                <c:pt idx="2868">
                  <c:v>35.086666666666666</c:v>
                </c:pt>
                <c:pt idx="2869">
                  <c:v>35.101666666666667</c:v>
                </c:pt>
                <c:pt idx="2870">
                  <c:v>35.164999999999999</c:v>
                </c:pt>
                <c:pt idx="2871">
                  <c:v>35.18</c:v>
                </c:pt>
                <c:pt idx="2872">
                  <c:v>35.18833333333334</c:v>
                </c:pt>
                <c:pt idx="2873">
                  <c:v>35.195</c:v>
                </c:pt>
                <c:pt idx="2874">
                  <c:v>35.211666666666666</c:v>
                </c:pt>
                <c:pt idx="2875">
                  <c:v>35.215000000000003</c:v>
                </c:pt>
                <c:pt idx="2876">
                  <c:v>35.281666666666666</c:v>
                </c:pt>
                <c:pt idx="2877">
                  <c:v>35.284999999999997</c:v>
                </c:pt>
                <c:pt idx="2878">
                  <c:v>35.306666666666665</c:v>
                </c:pt>
                <c:pt idx="2879">
                  <c:v>35.475000000000001</c:v>
                </c:pt>
                <c:pt idx="2880">
                  <c:v>35.581666666666671</c:v>
                </c:pt>
                <c:pt idx="2881">
                  <c:v>35.616666666666667</c:v>
                </c:pt>
                <c:pt idx="2882">
                  <c:v>35.646666666666668</c:v>
                </c:pt>
                <c:pt idx="2883">
                  <c:v>35.671666666666667</c:v>
                </c:pt>
                <c:pt idx="2884">
                  <c:v>35.768333333333331</c:v>
                </c:pt>
                <c:pt idx="2885">
                  <c:v>35.826666666666668</c:v>
                </c:pt>
                <c:pt idx="2886">
                  <c:v>35.894999999999996</c:v>
                </c:pt>
                <c:pt idx="2887">
                  <c:v>35.923333333333332</c:v>
                </c:pt>
                <c:pt idx="2888">
                  <c:v>36.083333333333336</c:v>
                </c:pt>
                <c:pt idx="2889">
                  <c:v>36.211666666666666</c:v>
                </c:pt>
                <c:pt idx="2890">
                  <c:v>36.211666666666666</c:v>
                </c:pt>
                <c:pt idx="2891">
                  <c:v>36.211666666666666</c:v>
                </c:pt>
                <c:pt idx="2892">
                  <c:v>36.211666666666666</c:v>
                </c:pt>
                <c:pt idx="2893">
                  <c:v>36.211666666666666</c:v>
                </c:pt>
                <c:pt idx="2894">
                  <c:v>36.271666666666668</c:v>
                </c:pt>
                <c:pt idx="2895">
                  <c:v>36.28</c:v>
                </c:pt>
                <c:pt idx="2896">
                  <c:v>36.318333333333335</c:v>
                </c:pt>
                <c:pt idx="2897">
                  <c:v>36.326666666666668</c:v>
                </c:pt>
                <c:pt idx="2898">
                  <c:v>36.330000000000005</c:v>
                </c:pt>
                <c:pt idx="2899">
                  <c:v>36.373333333333335</c:v>
                </c:pt>
                <c:pt idx="2900">
                  <c:v>36.473333333333336</c:v>
                </c:pt>
                <c:pt idx="2901">
                  <c:v>36.475000000000001</c:v>
                </c:pt>
                <c:pt idx="2902">
                  <c:v>36.476666666666667</c:v>
                </c:pt>
                <c:pt idx="2903">
                  <c:v>36.494999999999997</c:v>
                </c:pt>
                <c:pt idx="2904">
                  <c:v>36.505000000000003</c:v>
                </c:pt>
                <c:pt idx="2905">
                  <c:v>36.548333333333332</c:v>
                </c:pt>
                <c:pt idx="2906">
                  <c:v>36.581666666666671</c:v>
                </c:pt>
                <c:pt idx="2907">
                  <c:v>36.62166666666667</c:v>
                </c:pt>
                <c:pt idx="2908">
                  <c:v>36.681666666666665</c:v>
                </c:pt>
                <c:pt idx="2909">
                  <c:v>36.738333333333337</c:v>
                </c:pt>
                <c:pt idx="2910">
                  <c:v>36.769999999999996</c:v>
                </c:pt>
                <c:pt idx="2911">
                  <c:v>36.805</c:v>
                </c:pt>
                <c:pt idx="2912">
                  <c:v>36.87166666666667</c:v>
                </c:pt>
                <c:pt idx="2913">
                  <c:v>36.87166666666667</c:v>
                </c:pt>
                <c:pt idx="2914">
                  <c:v>36.921666666666667</c:v>
                </c:pt>
                <c:pt idx="2915">
                  <c:v>36.948333333333338</c:v>
                </c:pt>
                <c:pt idx="2916">
                  <c:v>36.956666666666671</c:v>
                </c:pt>
                <c:pt idx="2917">
                  <c:v>36.99666666666667</c:v>
                </c:pt>
                <c:pt idx="2918">
                  <c:v>37.015000000000001</c:v>
                </c:pt>
                <c:pt idx="2919">
                  <c:v>37.038333333333334</c:v>
                </c:pt>
                <c:pt idx="2920">
                  <c:v>37.148333333333333</c:v>
                </c:pt>
                <c:pt idx="2921">
                  <c:v>37.168333333333329</c:v>
                </c:pt>
                <c:pt idx="2922">
                  <c:v>37.168333333333329</c:v>
                </c:pt>
                <c:pt idx="2923">
                  <c:v>37.168333333333329</c:v>
                </c:pt>
                <c:pt idx="2924">
                  <c:v>37.178333333333327</c:v>
                </c:pt>
                <c:pt idx="2925">
                  <c:v>37.29</c:v>
                </c:pt>
                <c:pt idx="2926">
                  <c:v>37.361666666666665</c:v>
                </c:pt>
                <c:pt idx="2927">
                  <c:v>37.369999999999997</c:v>
                </c:pt>
                <c:pt idx="2928">
                  <c:v>37.396666666666668</c:v>
                </c:pt>
                <c:pt idx="2929">
                  <c:v>37.44166666666667</c:v>
                </c:pt>
                <c:pt idx="2930">
                  <c:v>37.5</c:v>
                </c:pt>
                <c:pt idx="2931">
                  <c:v>37.669999999999995</c:v>
                </c:pt>
                <c:pt idx="2932">
                  <c:v>37.769999999999996</c:v>
                </c:pt>
                <c:pt idx="2933">
                  <c:v>37.856666666666669</c:v>
                </c:pt>
                <c:pt idx="2934">
                  <c:v>37.893333333333331</c:v>
                </c:pt>
                <c:pt idx="2935">
                  <c:v>37.923333333333332</c:v>
                </c:pt>
                <c:pt idx="2936">
                  <c:v>37.926666666666662</c:v>
                </c:pt>
                <c:pt idx="2937">
                  <c:v>37.945</c:v>
                </c:pt>
                <c:pt idx="2938">
                  <c:v>38</c:v>
                </c:pt>
                <c:pt idx="2939">
                  <c:v>38.090000000000003</c:v>
                </c:pt>
                <c:pt idx="2940">
                  <c:v>38.138333333333335</c:v>
                </c:pt>
                <c:pt idx="2941">
                  <c:v>38.138333333333335</c:v>
                </c:pt>
                <c:pt idx="2942">
                  <c:v>38.138333333333335</c:v>
                </c:pt>
                <c:pt idx="2943">
                  <c:v>38.138333333333335</c:v>
                </c:pt>
                <c:pt idx="2944">
                  <c:v>38.151666666666664</c:v>
                </c:pt>
                <c:pt idx="2945">
                  <c:v>38.151666666666664</c:v>
                </c:pt>
                <c:pt idx="2946">
                  <c:v>38.303333333333327</c:v>
                </c:pt>
                <c:pt idx="2947">
                  <c:v>38.346666666666671</c:v>
                </c:pt>
                <c:pt idx="2948">
                  <c:v>38.373333333333335</c:v>
                </c:pt>
                <c:pt idx="2949">
                  <c:v>38.421666666666667</c:v>
                </c:pt>
                <c:pt idx="2950">
                  <c:v>38.473333333333336</c:v>
                </c:pt>
                <c:pt idx="2951">
                  <c:v>38.523333333333333</c:v>
                </c:pt>
                <c:pt idx="2952">
                  <c:v>38.613333333333337</c:v>
                </c:pt>
                <c:pt idx="2953">
                  <c:v>38.619999999999997</c:v>
                </c:pt>
                <c:pt idx="2954">
                  <c:v>38.698333333333338</c:v>
                </c:pt>
                <c:pt idx="2955">
                  <c:v>38.728333333333332</c:v>
                </c:pt>
                <c:pt idx="2956">
                  <c:v>38.728333333333332</c:v>
                </c:pt>
                <c:pt idx="2957">
                  <c:v>38.728333333333332</c:v>
                </c:pt>
                <c:pt idx="2958">
                  <c:v>38.728333333333332</c:v>
                </c:pt>
                <c:pt idx="2959">
                  <c:v>38.728333333333332</c:v>
                </c:pt>
                <c:pt idx="2960">
                  <c:v>38.786666666666662</c:v>
                </c:pt>
                <c:pt idx="2961">
                  <c:v>38.815000000000005</c:v>
                </c:pt>
                <c:pt idx="2962">
                  <c:v>38.908333333333331</c:v>
                </c:pt>
                <c:pt idx="2963">
                  <c:v>38.914999999999999</c:v>
                </c:pt>
                <c:pt idx="2964">
                  <c:v>39.008333333333333</c:v>
                </c:pt>
                <c:pt idx="2965">
                  <c:v>39.130000000000003</c:v>
                </c:pt>
                <c:pt idx="2966">
                  <c:v>39.130000000000003</c:v>
                </c:pt>
                <c:pt idx="2967">
                  <c:v>39.206666666666671</c:v>
                </c:pt>
                <c:pt idx="2968">
                  <c:v>39.225000000000001</c:v>
                </c:pt>
                <c:pt idx="2969">
                  <c:v>39.393333333333331</c:v>
                </c:pt>
                <c:pt idx="2970">
                  <c:v>39.426666666666662</c:v>
                </c:pt>
                <c:pt idx="2971">
                  <c:v>39.446666666666673</c:v>
                </c:pt>
                <c:pt idx="2972">
                  <c:v>39.526666666666664</c:v>
                </c:pt>
                <c:pt idx="2973">
                  <c:v>39.64</c:v>
                </c:pt>
                <c:pt idx="2974">
                  <c:v>39.653333333333329</c:v>
                </c:pt>
                <c:pt idx="2975">
                  <c:v>39.891666666666666</c:v>
                </c:pt>
                <c:pt idx="2976">
                  <c:v>39.911666666666662</c:v>
                </c:pt>
                <c:pt idx="2977">
                  <c:v>39.916666666666664</c:v>
                </c:pt>
                <c:pt idx="2978">
                  <c:v>40.031666666666666</c:v>
                </c:pt>
                <c:pt idx="2979">
                  <c:v>40.049999999999997</c:v>
                </c:pt>
                <c:pt idx="2980">
                  <c:v>40.073333333333338</c:v>
                </c:pt>
                <c:pt idx="2981">
                  <c:v>40.101666666666667</c:v>
                </c:pt>
                <c:pt idx="2982">
                  <c:v>40.125</c:v>
                </c:pt>
                <c:pt idx="2983">
                  <c:v>40.161666666666662</c:v>
                </c:pt>
                <c:pt idx="2984">
                  <c:v>40.184999999999995</c:v>
                </c:pt>
                <c:pt idx="2985">
                  <c:v>40.228333333333332</c:v>
                </c:pt>
                <c:pt idx="2986">
                  <c:v>40.309999999999995</c:v>
                </c:pt>
                <c:pt idx="2987">
                  <c:v>40.326666666666668</c:v>
                </c:pt>
                <c:pt idx="2988">
                  <c:v>40.375</c:v>
                </c:pt>
                <c:pt idx="2989">
                  <c:v>40.405000000000001</c:v>
                </c:pt>
                <c:pt idx="2990">
                  <c:v>40.43333333333333</c:v>
                </c:pt>
                <c:pt idx="2991">
                  <c:v>40.450000000000003</c:v>
                </c:pt>
                <c:pt idx="2992">
                  <c:v>40.49</c:v>
                </c:pt>
                <c:pt idx="2993">
                  <c:v>40.549999999999997</c:v>
                </c:pt>
                <c:pt idx="2994">
                  <c:v>40.553333333333327</c:v>
                </c:pt>
                <c:pt idx="2995">
                  <c:v>40.593333333333334</c:v>
                </c:pt>
                <c:pt idx="2996">
                  <c:v>40.6</c:v>
                </c:pt>
                <c:pt idx="2997">
                  <c:v>40.608333333333334</c:v>
                </c:pt>
                <c:pt idx="2998">
                  <c:v>40.608333333333334</c:v>
                </c:pt>
                <c:pt idx="2999">
                  <c:v>40.81333333333334</c:v>
                </c:pt>
                <c:pt idx="3000">
                  <c:v>40.830000000000005</c:v>
                </c:pt>
                <c:pt idx="3001">
                  <c:v>40.833333333333336</c:v>
                </c:pt>
                <c:pt idx="3002">
                  <c:v>40.846666666666671</c:v>
                </c:pt>
                <c:pt idx="3003">
                  <c:v>40.866666666666667</c:v>
                </c:pt>
                <c:pt idx="3004">
                  <c:v>40.928333333333327</c:v>
                </c:pt>
                <c:pt idx="3005">
                  <c:v>40.981666666666669</c:v>
                </c:pt>
                <c:pt idx="3006">
                  <c:v>40.981666666666669</c:v>
                </c:pt>
                <c:pt idx="3007">
                  <c:v>40.986666666666665</c:v>
                </c:pt>
                <c:pt idx="3008">
                  <c:v>40.986666666666665</c:v>
                </c:pt>
                <c:pt idx="3009">
                  <c:v>40.994999999999997</c:v>
                </c:pt>
                <c:pt idx="3010">
                  <c:v>41.055</c:v>
                </c:pt>
                <c:pt idx="3011">
                  <c:v>41.166666666666664</c:v>
                </c:pt>
                <c:pt idx="3012">
                  <c:v>41.166666666666664</c:v>
                </c:pt>
                <c:pt idx="3013">
                  <c:v>41.171666666666667</c:v>
                </c:pt>
                <c:pt idx="3014">
                  <c:v>41.184999999999995</c:v>
                </c:pt>
                <c:pt idx="3015">
                  <c:v>41.184999999999995</c:v>
                </c:pt>
                <c:pt idx="3016">
                  <c:v>41.184999999999995</c:v>
                </c:pt>
                <c:pt idx="3017">
                  <c:v>41.28</c:v>
                </c:pt>
                <c:pt idx="3018">
                  <c:v>41.281666666666666</c:v>
                </c:pt>
                <c:pt idx="3019">
                  <c:v>41.338333333333338</c:v>
                </c:pt>
                <c:pt idx="3020">
                  <c:v>41.35</c:v>
                </c:pt>
                <c:pt idx="3021">
                  <c:v>41.375</c:v>
                </c:pt>
                <c:pt idx="3022">
                  <c:v>41.375</c:v>
                </c:pt>
                <c:pt idx="3023">
                  <c:v>41.375</c:v>
                </c:pt>
                <c:pt idx="3024">
                  <c:v>41.375</c:v>
                </c:pt>
                <c:pt idx="3025">
                  <c:v>41.375</c:v>
                </c:pt>
                <c:pt idx="3026">
                  <c:v>41.453333333333333</c:v>
                </c:pt>
                <c:pt idx="3027">
                  <c:v>41.536666666666662</c:v>
                </c:pt>
                <c:pt idx="3028">
                  <c:v>41.555</c:v>
                </c:pt>
                <c:pt idx="3029">
                  <c:v>41.585000000000001</c:v>
                </c:pt>
                <c:pt idx="3030">
                  <c:v>41.598333333333336</c:v>
                </c:pt>
                <c:pt idx="3031">
                  <c:v>41.718333333333334</c:v>
                </c:pt>
                <c:pt idx="3032">
                  <c:v>41.718333333333334</c:v>
                </c:pt>
                <c:pt idx="3033">
                  <c:v>41.728333333333332</c:v>
                </c:pt>
                <c:pt idx="3034">
                  <c:v>41.778333333333329</c:v>
                </c:pt>
                <c:pt idx="3035">
                  <c:v>41.823333333333338</c:v>
                </c:pt>
                <c:pt idx="3036">
                  <c:v>41.823333333333338</c:v>
                </c:pt>
                <c:pt idx="3037">
                  <c:v>41.823333333333338</c:v>
                </c:pt>
                <c:pt idx="3038">
                  <c:v>41.823333333333338</c:v>
                </c:pt>
                <c:pt idx="3039">
                  <c:v>42.078333333333333</c:v>
                </c:pt>
                <c:pt idx="3040">
                  <c:v>42.098333333333336</c:v>
                </c:pt>
                <c:pt idx="3041">
                  <c:v>42.18833333333334</c:v>
                </c:pt>
                <c:pt idx="3042">
                  <c:v>42.2</c:v>
                </c:pt>
                <c:pt idx="3043">
                  <c:v>42.413333333333334</c:v>
                </c:pt>
                <c:pt idx="3044">
                  <c:v>42.646666666666668</c:v>
                </c:pt>
                <c:pt idx="3045">
                  <c:v>42.74666666666667</c:v>
                </c:pt>
                <c:pt idx="3046">
                  <c:v>42.863333333333337</c:v>
                </c:pt>
                <c:pt idx="3047">
                  <c:v>42.888333333333335</c:v>
                </c:pt>
                <c:pt idx="3048">
                  <c:v>42.975000000000001</c:v>
                </c:pt>
                <c:pt idx="3049">
                  <c:v>43.155000000000001</c:v>
                </c:pt>
                <c:pt idx="3050">
                  <c:v>43.18</c:v>
                </c:pt>
                <c:pt idx="3051">
                  <c:v>43.18833333333334</c:v>
                </c:pt>
                <c:pt idx="3052">
                  <c:v>43.238333333333337</c:v>
                </c:pt>
                <c:pt idx="3053">
                  <c:v>43.488333333333337</c:v>
                </c:pt>
                <c:pt idx="3054">
                  <c:v>43.526666666666664</c:v>
                </c:pt>
                <c:pt idx="3055">
                  <c:v>43.81166666666666</c:v>
                </c:pt>
                <c:pt idx="3056">
                  <c:v>43.87833333333333</c:v>
                </c:pt>
                <c:pt idx="3057">
                  <c:v>44.011666666666663</c:v>
                </c:pt>
                <c:pt idx="3058">
                  <c:v>44.083333333333336</c:v>
                </c:pt>
                <c:pt idx="3059">
                  <c:v>44.083333333333336</c:v>
                </c:pt>
                <c:pt idx="3060">
                  <c:v>44.083333333333336</c:v>
                </c:pt>
                <c:pt idx="3061">
                  <c:v>44.108333333333334</c:v>
                </c:pt>
                <c:pt idx="3062">
                  <c:v>44.18333333333333</c:v>
                </c:pt>
                <c:pt idx="3063">
                  <c:v>44.238333333333337</c:v>
                </c:pt>
                <c:pt idx="3064">
                  <c:v>44.3</c:v>
                </c:pt>
                <c:pt idx="3065">
                  <c:v>44.353333333333332</c:v>
                </c:pt>
                <c:pt idx="3066">
                  <c:v>44.526666666666664</c:v>
                </c:pt>
                <c:pt idx="3067">
                  <c:v>44.526666666666664</c:v>
                </c:pt>
                <c:pt idx="3068">
                  <c:v>44.596666666666671</c:v>
                </c:pt>
                <c:pt idx="3069">
                  <c:v>44.605000000000004</c:v>
                </c:pt>
                <c:pt idx="3070">
                  <c:v>44.648333333333333</c:v>
                </c:pt>
                <c:pt idx="3071">
                  <c:v>44.738333333333337</c:v>
                </c:pt>
                <c:pt idx="3072">
                  <c:v>44.738333333333337</c:v>
                </c:pt>
                <c:pt idx="3073">
                  <c:v>44.921666666666667</c:v>
                </c:pt>
                <c:pt idx="3074">
                  <c:v>45.244999999999997</c:v>
                </c:pt>
                <c:pt idx="3075">
                  <c:v>45.244999999999997</c:v>
                </c:pt>
                <c:pt idx="3076">
                  <c:v>45.318333333333335</c:v>
                </c:pt>
                <c:pt idx="3077">
                  <c:v>45.330000000000005</c:v>
                </c:pt>
                <c:pt idx="3078">
                  <c:v>45.365000000000002</c:v>
                </c:pt>
                <c:pt idx="3079">
                  <c:v>45.365000000000002</c:v>
                </c:pt>
                <c:pt idx="3080">
                  <c:v>45.365000000000002</c:v>
                </c:pt>
                <c:pt idx="3081">
                  <c:v>45.365000000000002</c:v>
                </c:pt>
                <c:pt idx="3082">
                  <c:v>45.365000000000002</c:v>
                </c:pt>
                <c:pt idx="3083">
                  <c:v>45.365000000000002</c:v>
                </c:pt>
                <c:pt idx="3084">
                  <c:v>45.365000000000002</c:v>
                </c:pt>
                <c:pt idx="3085">
                  <c:v>45.365000000000002</c:v>
                </c:pt>
                <c:pt idx="3086">
                  <c:v>45.365000000000002</c:v>
                </c:pt>
                <c:pt idx="3087">
                  <c:v>45.365000000000002</c:v>
                </c:pt>
                <c:pt idx="3088">
                  <c:v>45.365000000000002</c:v>
                </c:pt>
                <c:pt idx="3089">
                  <c:v>45.641666666666666</c:v>
                </c:pt>
                <c:pt idx="3090">
                  <c:v>45.641666666666666</c:v>
                </c:pt>
                <c:pt idx="3091">
                  <c:v>45.641666666666666</c:v>
                </c:pt>
                <c:pt idx="3092">
                  <c:v>45.641666666666666</c:v>
                </c:pt>
                <c:pt idx="3093">
                  <c:v>45.784999999999997</c:v>
                </c:pt>
                <c:pt idx="3094">
                  <c:v>45.831666666666671</c:v>
                </c:pt>
                <c:pt idx="3095">
                  <c:v>46.211666666666666</c:v>
                </c:pt>
                <c:pt idx="3096">
                  <c:v>46.213333333333338</c:v>
                </c:pt>
                <c:pt idx="3097">
                  <c:v>46.251666666666665</c:v>
                </c:pt>
                <c:pt idx="3098">
                  <c:v>46.269999999999996</c:v>
                </c:pt>
                <c:pt idx="3099">
                  <c:v>46.286666666666662</c:v>
                </c:pt>
                <c:pt idx="3100">
                  <c:v>46.481666666666669</c:v>
                </c:pt>
                <c:pt idx="3101">
                  <c:v>46.591666666666669</c:v>
                </c:pt>
                <c:pt idx="3102">
                  <c:v>46.7</c:v>
                </c:pt>
                <c:pt idx="3103">
                  <c:v>46.72</c:v>
                </c:pt>
                <c:pt idx="3104">
                  <c:v>46.826666666666668</c:v>
                </c:pt>
                <c:pt idx="3105">
                  <c:v>47.048333333333332</c:v>
                </c:pt>
                <c:pt idx="3106">
                  <c:v>47.265000000000001</c:v>
                </c:pt>
                <c:pt idx="3107">
                  <c:v>47.336666666666666</c:v>
                </c:pt>
                <c:pt idx="3108">
                  <c:v>47.406666666666666</c:v>
                </c:pt>
                <c:pt idx="3109">
                  <c:v>47.673333333333332</c:v>
                </c:pt>
                <c:pt idx="3110">
                  <c:v>47.835000000000001</c:v>
                </c:pt>
                <c:pt idx="3111">
                  <c:v>47.86</c:v>
                </c:pt>
                <c:pt idx="3112">
                  <c:v>47.876666666666665</c:v>
                </c:pt>
                <c:pt idx="3113">
                  <c:v>47.876666666666665</c:v>
                </c:pt>
                <c:pt idx="3114">
                  <c:v>47.876666666666665</c:v>
                </c:pt>
                <c:pt idx="3115">
                  <c:v>47.876666666666665</c:v>
                </c:pt>
                <c:pt idx="3116">
                  <c:v>47.876666666666665</c:v>
                </c:pt>
                <c:pt idx="3117">
                  <c:v>48.141666666666666</c:v>
                </c:pt>
                <c:pt idx="3118">
                  <c:v>48.18</c:v>
                </c:pt>
                <c:pt idx="3119">
                  <c:v>48.381666666666668</c:v>
                </c:pt>
                <c:pt idx="3120">
                  <c:v>48.381666666666668</c:v>
                </c:pt>
                <c:pt idx="3121">
                  <c:v>48.381666666666668</c:v>
                </c:pt>
                <c:pt idx="3122">
                  <c:v>48.381666666666668</c:v>
                </c:pt>
                <c:pt idx="3123">
                  <c:v>48.656666666666666</c:v>
                </c:pt>
                <c:pt idx="3124">
                  <c:v>48.68333333333333</c:v>
                </c:pt>
                <c:pt idx="3125">
                  <c:v>48.893333333333331</c:v>
                </c:pt>
                <c:pt idx="3126">
                  <c:v>48.894999999999996</c:v>
                </c:pt>
                <c:pt idx="3127">
                  <c:v>48.921666666666667</c:v>
                </c:pt>
                <c:pt idx="3128">
                  <c:v>49.00333333333333</c:v>
                </c:pt>
                <c:pt idx="3129">
                  <c:v>49.169999999999995</c:v>
                </c:pt>
                <c:pt idx="3130">
                  <c:v>49.338333333333338</c:v>
                </c:pt>
                <c:pt idx="3131">
                  <c:v>49.481666666666669</c:v>
                </c:pt>
                <c:pt idx="3132">
                  <c:v>49.618333333333332</c:v>
                </c:pt>
                <c:pt idx="3133">
                  <c:v>49.681666666666665</c:v>
                </c:pt>
                <c:pt idx="3134">
                  <c:v>49.809999999999995</c:v>
                </c:pt>
                <c:pt idx="3135">
                  <c:v>49.875</c:v>
                </c:pt>
                <c:pt idx="3136">
                  <c:v>50.26</c:v>
                </c:pt>
                <c:pt idx="3137">
                  <c:v>50.76</c:v>
                </c:pt>
                <c:pt idx="3138">
                  <c:v>51.053333333333327</c:v>
                </c:pt>
                <c:pt idx="3139">
                  <c:v>51.059999999999995</c:v>
                </c:pt>
                <c:pt idx="3140">
                  <c:v>51.148333333333333</c:v>
                </c:pt>
                <c:pt idx="3141">
                  <c:v>51.276666666666664</c:v>
                </c:pt>
                <c:pt idx="3142">
                  <c:v>51.323333333333338</c:v>
                </c:pt>
                <c:pt idx="3143">
                  <c:v>51.330000000000005</c:v>
                </c:pt>
                <c:pt idx="3144">
                  <c:v>52.366666666666667</c:v>
                </c:pt>
                <c:pt idx="3145">
                  <c:v>52.555</c:v>
                </c:pt>
                <c:pt idx="3146">
                  <c:v>52.68666666666666</c:v>
                </c:pt>
                <c:pt idx="3147">
                  <c:v>52.68666666666666</c:v>
                </c:pt>
                <c:pt idx="3148">
                  <c:v>52.68666666666666</c:v>
                </c:pt>
                <c:pt idx="3149">
                  <c:v>52.68666666666666</c:v>
                </c:pt>
                <c:pt idx="3150">
                  <c:v>52.78</c:v>
                </c:pt>
                <c:pt idx="3151">
                  <c:v>53.455000000000005</c:v>
                </c:pt>
                <c:pt idx="3152">
                  <c:v>53.508333333333333</c:v>
                </c:pt>
                <c:pt idx="3153">
                  <c:v>53.888333333333335</c:v>
                </c:pt>
                <c:pt idx="3154">
                  <c:v>53.96</c:v>
                </c:pt>
                <c:pt idx="3155">
                  <c:v>54.098333333333336</c:v>
                </c:pt>
                <c:pt idx="3156">
                  <c:v>54.153333333333329</c:v>
                </c:pt>
                <c:pt idx="3157">
                  <c:v>54.244999999999997</c:v>
                </c:pt>
                <c:pt idx="3158">
                  <c:v>54.305</c:v>
                </c:pt>
                <c:pt idx="3159">
                  <c:v>54.494999999999997</c:v>
                </c:pt>
                <c:pt idx="3160">
                  <c:v>54.531666666666666</c:v>
                </c:pt>
                <c:pt idx="3161">
                  <c:v>55.331666666666671</c:v>
                </c:pt>
                <c:pt idx="3162">
                  <c:v>55.658333333333331</c:v>
                </c:pt>
                <c:pt idx="3163">
                  <c:v>55.905000000000001</c:v>
                </c:pt>
                <c:pt idx="3164">
                  <c:v>56.041666666666664</c:v>
                </c:pt>
                <c:pt idx="3165">
                  <c:v>56.044999999999995</c:v>
                </c:pt>
                <c:pt idx="3166">
                  <c:v>56.428333333333327</c:v>
                </c:pt>
                <c:pt idx="3167">
                  <c:v>57.178333333333327</c:v>
                </c:pt>
                <c:pt idx="3168">
                  <c:v>57.215000000000003</c:v>
                </c:pt>
                <c:pt idx="3169">
                  <c:v>57.215000000000003</c:v>
                </c:pt>
                <c:pt idx="3170">
                  <c:v>58.230000000000004</c:v>
                </c:pt>
                <c:pt idx="3171">
                  <c:v>58.513333333333335</c:v>
                </c:pt>
                <c:pt idx="3172">
                  <c:v>59.62833333333333</c:v>
                </c:pt>
                <c:pt idx="3173">
                  <c:v>59.681666666666665</c:v>
                </c:pt>
                <c:pt idx="3174">
                  <c:v>60.03</c:v>
                </c:pt>
                <c:pt idx="3175">
                  <c:v>60.725000000000001</c:v>
                </c:pt>
                <c:pt idx="3176">
                  <c:v>61.059999999999995</c:v>
                </c:pt>
                <c:pt idx="3177">
                  <c:v>61.196666666666673</c:v>
                </c:pt>
                <c:pt idx="3178">
                  <c:v>61.51</c:v>
                </c:pt>
                <c:pt idx="3179">
                  <c:v>61.521666666666668</c:v>
                </c:pt>
                <c:pt idx="3180">
                  <c:v>61.914999999999999</c:v>
                </c:pt>
                <c:pt idx="3181">
                  <c:v>62.465000000000003</c:v>
                </c:pt>
                <c:pt idx="3182">
                  <c:v>62.891666666666666</c:v>
                </c:pt>
                <c:pt idx="3183">
                  <c:v>63.201666666666668</c:v>
                </c:pt>
                <c:pt idx="3184">
                  <c:v>63.516666666666666</c:v>
                </c:pt>
              </c:numCache>
            </c:numRef>
          </c:xVal>
          <c:yVal>
            <c:numRef>
              <c:f>'Daozhen Gelao and Miao-14606586'!$W$2:$W$3186</c:f>
              <c:numCache>
                <c:formatCode>General</c:formatCode>
                <c:ptCount val="3185"/>
                <c:pt idx="0">
                  <c:v>2.5821198780900778E-2</c:v>
                </c:pt>
                <c:pt idx="1">
                  <c:v>4.359972908906197E-2</c:v>
                </c:pt>
                <c:pt idx="2">
                  <c:v>6.1378259397223162E-2</c:v>
                </c:pt>
                <c:pt idx="3">
                  <c:v>7.9156789705384353E-2</c:v>
                </c:pt>
                <c:pt idx="4">
                  <c:v>9.6935320013545545E-2</c:v>
                </c:pt>
                <c:pt idx="5">
                  <c:v>0.11471385032170674</c:v>
                </c:pt>
                <c:pt idx="6">
                  <c:v>0.13249238062986793</c:v>
                </c:pt>
                <c:pt idx="7">
                  <c:v>0.15027091093802911</c:v>
                </c:pt>
                <c:pt idx="8">
                  <c:v>0.16804944124619031</c:v>
                </c:pt>
                <c:pt idx="9">
                  <c:v>0.18582797155435152</c:v>
                </c:pt>
                <c:pt idx="10">
                  <c:v>0.22350152387402641</c:v>
                </c:pt>
                <c:pt idx="11">
                  <c:v>0.24932272265492716</c:v>
                </c:pt>
                <c:pt idx="12">
                  <c:v>0.275143921435828</c:v>
                </c:pt>
                <c:pt idx="13">
                  <c:v>0.29884862851337624</c:v>
                </c:pt>
                <c:pt idx="14">
                  <c:v>0.32255333559092447</c:v>
                </c:pt>
                <c:pt idx="15">
                  <c:v>0.34414155096512022</c:v>
                </c:pt>
                <c:pt idx="16">
                  <c:v>0.36784625804266846</c:v>
                </c:pt>
                <c:pt idx="17">
                  <c:v>0.38943447341686421</c:v>
                </c:pt>
                <c:pt idx="18">
                  <c:v>0.41525567219776494</c:v>
                </c:pt>
                <c:pt idx="19">
                  <c:v>0.44107687097866571</c:v>
                </c:pt>
                <c:pt idx="20">
                  <c:v>0.48171351168303422</c:v>
                </c:pt>
                <c:pt idx="21">
                  <c:v>0.50753471046393506</c:v>
                </c:pt>
                <c:pt idx="22">
                  <c:v>0.53335590924483578</c:v>
                </c:pt>
                <c:pt idx="23">
                  <c:v>0.55917710802573661</c:v>
                </c:pt>
                <c:pt idx="24">
                  <c:v>0.58499830680663734</c:v>
                </c:pt>
                <c:pt idx="25">
                  <c:v>0.61081950558753806</c:v>
                </c:pt>
                <c:pt idx="26">
                  <c:v>0.63664070436843889</c:v>
                </c:pt>
                <c:pt idx="27">
                  <c:v>0.66246190314933961</c:v>
                </c:pt>
                <c:pt idx="28">
                  <c:v>0.68828310193024045</c:v>
                </c:pt>
                <c:pt idx="29">
                  <c:v>0.71410430071114117</c:v>
                </c:pt>
                <c:pt idx="30">
                  <c:v>0.739925499492042</c:v>
                </c:pt>
                <c:pt idx="31">
                  <c:v>0.76574669827294273</c:v>
                </c:pt>
                <c:pt idx="32">
                  <c:v>0.79156789705384345</c:v>
                </c:pt>
                <c:pt idx="33">
                  <c:v>0.81738909583474428</c:v>
                </c:pt>
                <c:pt idx="34">
                  <c:v>0.84321029461564501</c:v>
                </c:pt>
                <c:pt idx="35">
                  <c:v>0.8525228581103963</c:v>
                </c:pt>
                <c:pt idx="36">
                  <c:v>0.86183542160514737</c:v>
                </c:pt>
                <c:pt idx="37">
                  <c:v>0.88300033863867256</c:v>
                </c:pt>
                <c:pt idx="38">
                  <c:v>0.90416525567219785</c:v>
                </c:pt>
                <c:pt idx="39">
                  <c:v>0.92533017270572304</c:v>
                </c:pt>
                <c:pt idx="40">
                  <c:v>0.94649508973924834</c:v>
                </c:pt>
                <c:pt idx="41">
                  <c:v>0.96766000677277353</c:v>
                </c:pt>
                <c:pt idx="42">
                  <c:v>0.98882492380629861</c:v>
                </c:pt>
                <c:pt idx="43">
                  <c:v>1.0099898408398238</c:v>
                </c:pt>
                <c:pt idx="44">
                  <c:v>1.0311547578733491</c:v>
                </c:pt>
                <c:pt idx="45">
                  <c:v>1.0404673213681004</c:v>
                </c:pt>
                <c:pt idx="46">
                  <c:v>1.0616322384016255</c:v>
                </c:pt>
                <c:pt idx="47">
                  <c:v>1.0827971554351505</c:v>
                </c:pt>
                <c:pt idx="48">
                  <c:v>1.1039620724686758</c:v>
                </c:pt>
                <c:pt idx="49">
                  <c:v>1.1251269895022011</c:v>
                </c:pt>
                <c:pt idx="50">
                  <c:v>1.1462919065357262</c:v>
                </c:pt>
                <c:pt idx="51">
                  <c:v>1.1674568235692515</c:v>
                </c:pt>
                <c:pt idx="52">
                  <c:v>1.1886217406027768</c:v>
                </c:pt>
                <c:pt idx="53">
                  <c:v>1.2097866576363021</c:v>
                </c:pt>
                <c:pt idx="54">
                  <c:v>1.2309515746698272</c:v>
                </c:pt>
                <c:pt idx="55">
                  <c:v>1.2521164917033525</c:v>
                </c:pt>
                <c:pt idx="56">
                  <c:v>1.2732814087368778</c:v>
                </c:pt>
                <c:pt idx="57">
                  <c:v>1.2944463257704031</c:v>
                </c:pt>
                <c:pt idx="58">
                  <c:v>1.3156112428039282</c:v>
                </c:pt>
                <c:pt idx="59">
                  <c:v>1.3367761598374535</c:v>
                </c:pt>
                <c:pt idx="60">
                  <c:v>1.3579410768709788</c:v>
                </c:pt>
                <c:pt idx="61">
                  <c:v>1.3791059939045038</c:v>
                </c:pt>
                <c:pt idx="62">
                  <c:v>1.4002709109380291</c:v>
                </c:pt>
                <c:pt idx="63">
                  <c:v>1.4214358279715544</c:v>
                </c:pt>
                <c:pt idx="64">
                  <c:v>1.4426007450050797</c:v>
                </c:pt>
                <c:pt idx="65">
                  <c:v>1.4637656620386048</c:v>
                </c:pt>
                <c:pt idx="66">
                  <c:v>1.4849305790721301</c:v>
                </c:pt>
                <c:pt idx="67">
                  <c:v>1.5086352861496783</c:v>
                </c:pt>
                <c:pt idx="68">
                  <c:v>1.5179478496444294</c:v>
                </c:pt>
                <c:pt idx="69">
                  <c:v>1.5272604131391805</c:v>
                </c:pt>
                <c:pt idx="70">
                  <c:v>1.6707585506264815</c:v>
                </c:pt>
                <c:pt idx="71">
                  <c:v>1.7084321029461564</c:v>
                </c:pt>
                <c:pt idx="72">
                  <c:v>1.7177446664409075</c:v>
                </c:pt>
                <c:pt idx="73">
                  <c:v>1.7554182187605825</c:v>
                </c:pt>
                <c:pt idx="74">
                  <c:v>1.8989163562478835</c:v>
                </c:pt>
                <c:pt idx="75">
                  <c:v>1.9200812732814088</c:v>
                </c:pt>
                <c:pt idx="76">
                  <c:v>1.9437859803589572</c:v>
                </c:pt>
                <c:pt idx="77">
                  <c:v>1.9649508973924823</c:v>
                </c:pt>
                <c:pt idx="78">
                  <c:v>1.9861158144260074</c:v>
                </c:pt>
                <c:pt idx="79">
                  <c:v>2.0119370132069081</c:v>
                </c:pt>
                <c:pt idx="80">
                  <c:v>2.1554351506942093</c:v>
                </c:pt>
                <c:pt idx="81">
                  <c:v>2.1647477141889602</c:v>
                </c:pt>
                <c:pt idx="82">
                  <c:v>2.1859126312224855</c:v>
                </c:pt>
                <c:pt idx="83">
                  <c:v>2.3294107687097867</c:v>
                </c:pt>
                <c:pt idx="84">
                  <c:v>2.3471892990179479</c:v>
                </c:pt>
                <c:pt idx="85">
                  <c:v>2.3683542160514732</c:v>
                </c:pt>
                <c:pt idx="86">
                  <c:v>2.3776667795462241</c:v>
                </c:pt>
                <c:pt idx="87">
                  <c:v>2.3869793430409754</c:v>
                </c:pt>
                <c:pt idx="88">
                  <c:v>2.4128005418218761</c:v>
                </c:pt>
                <c:pt idx="89">
                  <c:v>2.5562986793091773</c:v>
                </c:pt>
                <c:pt idx="90">
                  <c:v>2.6997968167964781</c:v>
                </c:pt>
                <c:pt idx="91">
                  <c:v>2.8432949542837793</c:v>
                </c:pt>
                <c:pt idx="92">
                  <c:v>2.8644598713173046</c:v>
                </c:pt>
                <c:pt idx="93">
                  <c:v>2.8856247883508295</c:v>
                </c:pt>
                <c:pt idx="94">
                  <c:v>2.9067897053843552</c:v>
                </c:pt>
                <c:pt idx="95">
                  <c:v>2.9275313240772096</c:v>
                </c:pt>
                <c:pt idx="96">
                  <c:v>3.0710294615645108</c:v>
                </c:pt>
                <c:pt idx="97">
                  <c:v>3.0921943785980357</c:v>
                </c:pt>
                <c:pt idx="98">
                  <c:v>3.113359295631561</c:v>
                </c:pt>
                <c:pt idx="99">
                  <c:v>3.1345242126650867</c:v>
                </c:pt>
                <c:pt idx="100">
                  <c:v>3.1556891296986112</c:v>
                </c:pt>
                <c:pt idx="101">
                  <c:v>3.1815103284795123</c:v>
                </c:pt>
                <c:pt idx="102">
                  <c:v>3.207331527260413</c:v>
                </c:pt>
                <c:pt idx="103">
                  <c:v>3.2331527260413142</c:v>
                </c:pt>
                <c:pt idx="104">
                  <c:v>3.2568574331188622</c:v>
                </c:pt>
                <c:pt idx="105">
                  <c:v>3.400355570606163</c:v>
                </c:pt>
                <c:pt idx="106">
                  <c:v>3.5438537080934642</c:v>
                </c:pt>
                <c:pt idx="107">
                  <c:v>3.569674906874365</c:v>
                </c:pt>
                <c:pt idx="108">
                  <c:v>3.5789874703691158</c:v>
                </c:pt>
                <c:pt idx="109">
                  <c:v>3.6001523874026415</c:v>
                </c:pt>
                <c:pt idx="110">
                  <c:v>3.6213173044361668</c:v>
                </c:pt>
                <c:pt idx="111">
                  <c:v>3.6424822214696917</c:v>
                </c:pt>
                <c:pt idx="112">
                  <c:v>3.663647138503217</c:v>
                </c:pt>
                <c:pt idx="113">
                  <c:v>3.6852353538774127</c:v>
                </c:pt>
                <c:pt idx="114">
                  <c:v>3.7068235692516085</c:v>
                </c:pt>
                <c:pt idx="115">
                  <c:v>3.7284117846258042</c:v>
                </c:pt>
                <c:pt idx="116">
                  <c:v>3.75</c:v>
                </c:pt>
                <c:pt idx="117">
                  <c:v>3.7593125634947508</c:v>
                </c:pt>
                <c:pt idx="118">
                  <c:v>3.7686251269895021</c:v>
                </c:pt>
                <c:pt idx="119">
                  <c:v>3.777937690484253</c:v>
                </c:pt>
                <c:pt idx="120">
                  <c:v>3.7872502539790043</c:v>
                </c:pt>
                <c:pt idx="121">
                  <c:v>3.7965628174737551</c:v>
                </c:pt>
                <c:pt idx="122">
                  <c:v>3.8058753809685064</c:v>
                </c:pt>
                <c:pt idx="123">
                  <c:v>3.8151879444632582</c:v>
                </c:pt>
                <c:pt idx="124">
                  <c:v>3.9586860819505589</c:v>
                </c:pt>
                <c:pt idx="125">
                  <c:v>3.9823907890281069</c:v>
                </c:pt>
                <c:pt idx="126">
                  <c:v>4.0060954961056545</c:v>
                </c:pt>
                <c:pt idx="127">
                  <c:v>4.1495936335929562</c:v>
                </c:pt>
                <c:pt idx="128">
                  <c:v>4.2930917710802579</c:v>
                </c:pt>
                <c:pt idx="129">
                  <c:v>4.3024043345750087</c:v>
                </c:pt>
                <c:pt idx="130">
                  <c:v>4.323569251608534</c:v>
                </c:pt>
                <c:pt idx="131">
                  <c:v>4.4670673890958348</c:v>
                </c:pt>
                <c:pt idx="132">
                  <c:v>4.4882323061293601</c:v>
                </c:pt>
                <c:pt idx="133">
                  <c:v>4.4975448696241109</c:v>
                </c:pt>
                <c:pt idx="134">
                  <c:v>4.5068574331188618</c:v>
                </c:pt>
                <c:pt idx="135">
                  <c:v>4.5161699966136135</c:v>
                </c:pt>
                <c:pt idx="136">
                  <c:v>4.5254825601083644</c:v>
                </c:pt>
                <c:pt idx="137">
                  <c:v>4.5347951236031161</c:v>
                </c:pt>
                <c:pt idx="138">
                  <c:v>4.5441076870978669</c:v>
                </c:pt>
                <c:pt idx="139">
                  <c:v>4.5534202505926178</c:v>
                </c:pt>
                <c:pt idx="140">
                  <c:v>4.5627328140873686</c:v>
                </c:pt>
                <c:pt idx="141">
                  <c:v>4.5720453775821204</c:v>
                </c:pt>
                <c:pt idx="142">
                  <c:v>4.5813579410768712</c:v>
                </c:pt>
                <c:pt idx="143">
                  <c:v>4.5906705045716221</c:v>
                </c:pt>
                <c:pt idx="144">
                  <c:v>4.5999830680663729</c:v>
                </c:pt>
                <c:pt idx="145">
                  <c:v>4.6211479850998982</c:v>
                </c:pt>
                <c:pt idx="146">
                  <c:v>4.6304605485946499</c:v>
                </c:pt>
                <c:pt idx="147">
                  <c:v>4.6516254656281744</c:v>
                </c:pt>
                <c:pt idx="148">
                  <c:v>4.6609380291229261</c:v>
                </c:pt>
                <c:pt idx="149">
                  <c:v>4.6702505926176769</c:v>
                </c:pt>
                <c:pt idx="150">
                  <c:v>4.6795631561124287</c:v>
                </c:pt>
                <c:pt idx="151">
                  <c:v>4.6888757196071795</c:v>
                </c:pt>
                <c:pt idx="152">
                  <c:v>4.6981882831019304</c:v>
                </c:pt>
                <c:pt idx="153">
                  <c:v>4.7075008465966812</c:v>
                </c:pt>
                <c:pt idx="154">
                  <c:v>4.7286657636302065</c:v>
                </c:pt>
                <c:pt idx="155">
                  <c:v>4.7379783271249583</c:v>
                </c:pt>
                <c:pt idx="156">
                  <c:v>4.7472908906197091</c:v>
                </c:pt>
                <c:pt idx="157">
                  <c:v>4.75660345411446</c:v>
                </c:pt>
                <c:pt idx="158">
                  <c:v>4.7659160176092108</c:v>
                </c:pt>
                <c:pt idx="159">
                  <c:v>4.7752285811039625</c:v>
                </c:pt>
                <c:pt idx="160">
                  <c:v>4.7845411445987134</c:v>
                </c:pt>
                <c:pt idx="161">
                  <c:v>4.7938537080934642</c:v>
                </c:pt>
                <c:pt idx="162">
                  <c:v>4.8031662715882151</c:v>
                </c:pt>
                <c:pt idx="163">
                  <c:v>4.8124788350829668</c:v>
                </c:pt>
                <c:pt idx="164">
                  <c:v>4.8217913985777177</c:v>
                </c:pt>
                <c:pt idx="165">
                  <c:v>4.8311039620724685</c:v>
                </c:pt>
                <c:pt idx="166">
                  <c:v>4.8404165255672194</c:v>
                </c:pt>
                <c:pt idx="167">
                  <c:v>4.8497290890619711</c:v>
                </c:pt>
                <c:pt idx="168">
                  <c:v>4.8590416525567219</c:v>
                </c:pt>
                <c:pt idx="169">
                  <c:v>4.8802065695902472</c:v>
                </c:pt>
                <c:pt idx="170">
                  <c:v>4.9013714866237725</c:v>
                </c:pt>
                <c:pt idx="171">
                  <c:v>4.9106840501185234</c:v>
                </c:pt>
                <c:pt idx="172">
                  <c:v>4.9318489671520487</c:v>
                </c:pt>
                <c:pt idx="173">
                  <c:v>4.9411615306467995</c:v>
                </c:pt>
                <c:pt idx="174">
                  <c:v>4.9504740941415504</c:v>
                </c:pt>
                <c:pt idx="175">
                  <c:v>4.9597866576363021</c:v>
                </c:pt>
                <c:pt idx="176">
                  <c:v>4.9809515746698274</c:v>
                </c:pt>
                <c:pt idx="177">
                  <c:v>4.9902641381645783</c:v>
                </c:pt>
                <c:pt idx="178">
                  <c:v>4.9995767016593291</c:v>
                </c:pt>
                <c:pt idx="179">
                  <c:v>5.00888926515408</c:v>
                </c:pt>
                <c:pt idx="180">
                  <c:v>5.0182018286488317</c:v>
                </c:pt>
                <c:pt idx="181">
                  <c:v>5.0275143921435825</c:v>
                </c:pt>
                <c:pt idx="182">
                  <c:v>5.0368269556383343</c:v>
                </c:pt>
                <c:pt idx="183">
                  <c:v>5.0461395191330851</c:v>
                </c:pt>
                <c:pt idx="184">
                  <c:v>5.055452082627836</c:v>
                </c:pt>
                <c:pt idx="185">
                  <c:v>5.0647646461225877</c:v>
                </c:pt>
                <c:pt idx="186">
                  <c:v>5.2082627836098885</c:v>
                </c:pt>
                <c:pt idx="187">
                  <c:v>5.2260413139180493</c:v>
                </c:pt>
                <c:pt idx="188">
                  <c:v>5.25186251269895</c:v>
                </c:pt>
                <c:pt idx="189">
                  <c:v>5.3953606501862508</c:v>
                </c:pt>
                <c:pt idx="190">
                  <c:v>5.4211818489671524</c:v>
                </c:pt>
                <c:pt idx="191">
                  <c:v>5.4448865560447004</c:v>
                </c:pt>
                <c:pt idx="192">
                  <c:v>5.5883846935320021</c:v>
                </c:pt>
                <c:pt idx="193">
                  <c:v>5.6095496105655265</c:v>
                </c:pt>
                <c:pt idx="194">
                  <c:v>5.6273281408736882</c:v>
                </c:pt>
                <c:pt idx="195">
                  <c:v>5.6451066711818489</c:v>
                </c:pt>
                <c:pt idx="196">
                  <c:v>5.6628852014900106</c:v>
                </c:pt>
                <c:pt idx="197">
                  <c:v>5.6887064002709113</c:v>
                </c:pt>
                <c:pt idx="198">
                  <c:v>5.7149508973924821</c:v>
                </c:pt>
                <c:pt idx="199">
                  <c:v>5.7323061293599729</c:v>
                </c:pt>
                <c:pt idx="200">
                  <c:v>5.7699796816796471</c:v>
                </c:pt>
                <c:pt idx="201">
                  <c:v>5.7911445987131733</c:v>
                </c:pt>
                <c:pt idx="202">
                  <c:v>5.8211987809007795</c:v>
                </c:pt>
                <c:pt idx="203">
                  <c:v>5.9646969183880802</c:v>
                </c:pt>
                <c:pt idx="204">
                  <c:v>6.108195055875381</c:v>
                </c:pt>
                <c:pt idx="205">
                  <c:v>6.2516931933626827</c:v>
                </c:pt>
                <c:pt idx="206">
                  <c:v>6.2753979004402298</c:v>
                </c:pt>
                <c:pt idx="207">
                  <c:v>6.2931764307483915</c:v>
                </c:pt>
                <c:pt idx="208">
                  <c:v>6.3109549610565532</c:v>
                </c:pt>
                <c:pt idx="209">
                  <c:v>6.3287334913647149</c:v>
                </c:pt>
                <c:pt idx="210">
                  <c:v>6.3465120216728748</c:v>
                </c:pt>
                <c:pt idx="211">
                  <c:v>6.4900101591601755</c:v>
                </c:pt>
                <c:pt idx="212">
                  <c:v>6.5115983745343717</c:v>
                </c:pt>
                <c:pt idx="213">
                  <c:v>6.5353030816119206</c:v>
                </c:pt>
                <c:pt idx="214">
                  <c:v>6.556467998645445</c:v>
                </c:pt>
                <c:pt idx="215">
                  <c:v>6.5772096173383003</c:v>
                </c:pt>
                <c:pt idx="216">
                  <c:v>6.6148831696579746</c:v>
                </c:pt>
                <c:pt idx="217">
                  <c:v>6.6360480866914999</c:v>
                </c:pt>
                <c:pt idx="218">
                  <c:v>6.7795462241788007</c:v>
                </c:pt>
                <c:pt idx="219">
                  <c:v>6.9230443616661015</c:v>
                </c:pt>
                <c:pt idx="220">
                  <c:v>6.9467490687436504</c:v>
                </c:pt>
                <c:pt idx="221">
                  <c:v>6.9844226210633256</c:v>
                </c:pt>
                <c:pt idx="222">
                  <c:v>7.0060108364375209</c:v>
                </c:pt>
                <c:pt idx="223">
                  <c:v>7.1495089739248217</c:v>
                </c:pt>
                <c:pt idx="224">
                  <c:v>7.170673890958347</c:v>
                </c:pt>
                <c:pt idx="225">
                  <c:v>7.1964950897392477</c:v>
                </c:pt>
                <c:pt idx="226">
                  <c:v>7.3399932272265485</c:v>
                </c:pt>
                <c:pt idx="227">
                  <c:v>7.3611581442600746</c:v>
                </c:pt>
                <c:pt idx="228">
                  <c:v>7.3823230612935999</c:v>
                </c:pt>
                <c:pt idx="229">
                  <c:v>7.406027768371148</c:v>
                </c:pt>
                <c:pt idx="230">
                  <c:v>7.429732475448696</c:v>
                </c:pt>
                <c:pt idx="231">
                  <c:v>7.4559769725702676</c:v>
                </c:pt>
                <c:pt idx="232">
                  <c:v>7.476718591263122</c:v>
                </c:pt>
                <c:pt idx="233">
                  <c:v>7.5004232983406709</c:v>
                </c:pt>
                <c:pt idx="234">
                  <c:v>7.5241280054182198</c:v>
                </c:pt>
                <c:pt idx="235">
                  <c:v>7.5618015577378932</c:v>
                </c:pt>
                <c:pt idx="236">
                  <c:v>7.5855062648154421</c:v>
                </c:pt>
                <c:pt idx="237">
                  <c:v>7.609210971892991</c:v>
                </c:pt>
                <c:pt idx="238">
                  <c:v>7.6329156789705381</c:v>
                </c:pt>
                <c:pt idx="239">
                  <c:v>7.656620386048087</c:v>
                </c:pt>
                <c:pt idx="240">
                  <c:v>7.680325093125635</c:v>
                </c:pt>
                <c:pt idx="241">
                  <c:v>7.7061462919065367</c:v>
                </c:pt>
                <c:pt idx="242">
                  <c:v>7.7273112089400602</c:v>
                </c:pt>
                <c:pt idx="243">
                  <c:v>7.7484761259735855</c:v>
                </c:pt>
                <c:pt idx="244">
                  <c:v>7.7662546562817472</c:v>
                </c:pt>
                <c:pt idx="245">
                  <c:v>7.7874195733152725</c:v>
                </c:pt>
                <c:pt idx="246">
                  <c:v>7.8047748052827632</c:v>
                </c:pt>
                <c:pt idx="247">
                  <c:v>7.8140873687775141</c:v>
                </c:pt>
                <c:pt idx="248">
                  <c:v>7.8517609210971893</c:v>
                </c:pt>
                <c:pt idx="249">
                  <c:v>7.8695394514053509</c:v>
                </c:pt>
                <c:pt idx="250">
                  <c:v>7.8868946833728417</c:v>
                </c:pt>
                <c:pt idx="251">
                  <c:v>7.908059600406367</c:v>
                </c:pt>
                <c:pt idx="252">
                  <c:v>7.9292245174398923</c:v>
                </c:pt>
                <c:pt idx="253">
                  <c:v>7.9499661361327467</c:v>
                </c:pt>
                <c:pt idx="254">
                  <c:v>8.0934642736200484</c:v>
                </c:pt>
                <c:pt idx="255">
                  <c:v>8.1146291906535737</c:v>
                </c:pt>
                <c:pt idx="256">
                  <c:v>8.135794107687099</c:v>
                </c:pt>
                <c:pt idx="257">
                  <c:v>8.1569590247206225</c:v>
                </c:pt>
                <c:pt idx="258">
                  <c:v>8.1781239417541478</c:v>
                </c:pt>
                <c:pt idx="259">
                  <c:v>8.1992888587876731</c:v>
                </c:pt>
                <c:pt idx="260">
                  <c:v>8.2204537758211984</c:v>
                </c:pt>
                <c:pt idx="261">
                  <c:v>8.2416186928547237</c:v>
                </c:pt>
                <c:pt idx="262">
                  <c:v>8.262783609888249</c:v>
                </c:pt>
                <c:pt idx="263">
                  <c:v>8.2839485269217743</c:v>
                </c:pt>
                <c:pt idx="264">
                  <c:v>8.3051134439552996</c:v>
                </c:pt>
                <c:pt idx="265">
                  <c:v>8.3228919742634613</c:v>
                </c:pt>
                <c:pt idx="266">
                  <c:v>8.3465966813410084</c:v>
                </c:pt>
                <c:pt idx="267">
                  <c:v>8.3677615983745355</c:v>
                </c:pt>
                <c:pt idx="268">
                  <c:v>8.3893498137487299</c:v>
                </c:pt>
                <c:pt idx="269">
                  <c:v>8.4105147307822552</c:v>
                </c:pt>
                <c:pt idx="270">
                  <c:v>8.4312563494751096</c:v>
                </c:pt>
                <c:pt idx="271">
                  <c:v>8.4524212665086349</c:v>
                </c:pt>
                <c:pt idx="272">
                  <c:v>8.490094818828311</c:v>
                </c:pt>
                <c:pt idx="273">
                  <c:v>8.4994073823230618</c:v>
                </c:pt>
                <c:pt idx="274">
                  <c:v>8.5087199458178127</c:v>
                </c:pt>
                <c:pt idx="275">
                  <c:v>8.5324246528953616</c:v>
                </c:pt>
                <c:pt idx="276">
                  <c:v>8.5582458516762614</c:v>
                </c:pt>
                <c:pt idx="277">
                  <c:v>8.5798340670504576</c:v>
                </c:pt>
                <c:pt idx="278">
                  <c:v>8.6014222824246538</c:v>
                </c:pt>
                <c:pt idx="279">
                  <c:v>8.6225871994581791</c:v>
                </c:pt>
                <c:pt idx="280">
                  <c:v>8.6437521164917026</c:v>
                </c:pt>
                <c:pt idx="281">
                  <c:v>8.6649170335252279</c:v>
                </c:pt>
                <c:pt idx="282">
                  <c:v>8.6860819505587532</c:v>
                </c:pt>
                <c:pt idx="283">
                  <c:v>8.7072468675922785</c:v>
                </c:pt>
                <c:pt idx="284">
                  <c:v>8.7288350829664747</c:v>
                </c:pt>
                <c:pt idx="285">
                  <c:v>8.766508635286149</c:v>
                </c:pt>
                <c:pt idx="286">
                  <c:v>8.796562817473756</c:v>
                </c:pt>
                <c:pt idx="287">
                  <c:v>8.8223840162546558</c:v>
                </c:pt>
                <c:pt idx="288">
                  <c:v>8.8435489332881811</c:v>
                </c:pt>
                <c:pt idx="289">
                  <c:v>8.8812224856078572</c:v>
                </c:pt>
                <c:pt idx="290">
                  <c:v>8.9028107009820516</c:v>
                </c:pt>
                <c:pt idx="291">
                  <c:v>8.9404842533017259</c:v>
                </c:pt>
                <c:pt idx="292">
                  <c:v>8.9497968167964785</c:v>
                </c:pt>
                <c:pt idx="293">
                  <c:v>8.9874703691161528</c:v>
                </c:pt>
                <c:pt idx="294">
                  <c:v>9.0086352861496781</c:v>
                </c:pt>
                <c:pt idx="295">
                  <c:v>9.017947849644429</c:v>
                </c:pt>
                <c:pt idx="296">
                  <c:v>9.0391127666779543</c:v>
                </c:pt>
                <c:pt idx="297">
                  <c:v>9.0602776837114796</c:v>
                </c:pt>
                <c:pt idx="298">
                  <c:v>9.0814426007450049</c:v>
                </c:pt>
                <c:pt idx="299">
                  <c:v>9.1026075177785302</c:v>
                </c:pt>
                <c:pt idx="300">
                  <c:v>9.1237724348120555</c:v>
                </c:pt>
                <c:pt idx="301">
                  <c:v>9.1330849983068063</c:v>
                </c:pt>
                <c:pt idx="302">
                  <c:v>9.1542499153403316</c:v>
                </c:pt>
                <c:pt idx="303">
                  <c:v>9.174991534033186</c:v>
                </c:pt>
                <c:pt idx="304">
                  <c:v>9.1927700643413477</c:v>
                </c:pt>
                <c:pt idx="305">
                  <c:v>9.2164747714188966</c:v>
                </c:pt>
                <c:pt idx="306">
                  <c:v>9.2465289536065018</c:v>
                </c:pt>
                <c:pt idx="307">
                  <c:v>9.3900270910938026</c:v>
                </c:pt>
                <c:pt idx="308">
                  <c:v>9.4200812732814079</c:v>
                </c:pt>
                <c:pt idx="309">
                  <c:v>9.4501354554690149</c:v>
                </c:pt>
                <c:pt idx="310">
                  <c:v>9.4594480189637657</c:v>
                </c:pt>
                <c:pt idx="311">
                  <c:v>9.4687605824585166</c:v>
                </c:pt>
                <c:pt idx="312">
                  <c:v>9.4780731459532674</c:v>
                </c:pt>
                <c:pt idx="313">
                  <c:v>9.5017778530308163</c:v>
                </c:pt>
                <c:pt idx="314">
                  <c:v>9.5225194717236707</c:v>
                </c:pt>
                <c:pt idx="315">
                  <c:v>9.5462241788012179</c:v>
                </c:pt>
                <c:pt idx="316">
                  <c:v>9.5555367422959705</c:v>
                </c:pt>
                <c:pt idx="317">
                  <c:v>9.5855909244835757</c:v>
                </c:pt>
                <c:pt idx="318">
                  <c:v>9.6114121232644756</c:v>
                </c:pt>
                <c:pt idx="319">
                  <c:v>9.6287673552319681</c:v>
                </c:pt>
                <c:pt idx="320">
                  <c:v>9.6524720623095153</c:v>
                </c:pt>
                <c:pt idx="321">
                  <c:v>9.6901456146291913</c:v>
                </c:pt>
                <c:pt idx="322">
                  <c:v>9.7113105316627166</c:v>
                </c:pt>
                <c:pt idx="323">
                  <c:v>9.7350152387402655</c:v>
                </c:pt>
                <c:pt idx="324">
                  <c:v>9.8785133762275663</c:v>
                </c:pt>
                <c:pt idx="325">
                  <c:v>10.022011513714867</c:v>
                </c:pt>
                <c:pt idx="326">
                  <c:v>10.043599729089062</c:v>
                </c:pt>
                <c:pt idx="327">
                  <c:v>10.081273281408738</c:v>
                </c:pt>
                <c:pt idx="328">
                  <c:v>10.102861496782932</c:v>
                </c:pt>
                <c:pt idx="329">
                  <c:v>10.126566203860481</c:v>
                </c:pt>
                <c:pt idx="330">
                  <c:v>10.152387402641381</c:v>
                </c:pt>
                <c:pt idx="331">
                  <c:v>10.190060954961057</c:v>
                </c:pt>
                <c:pt idx="332">
                  <c:v>10.210802573653911</c:v>
                </c:pt>
                <c:pt idx="333">
                  <c:v>10.231544192346766</c:v>
                </c:pt>
                <c:pt idx="334">
                  <c:v>10.255248899424315</c:v>
                </c:pt>
                <c:pt idx="335">
                  <c:v>10.28530308161192</c:v>
                </c:pt>
                <c:pt idx="336">
                  <c:v>10.302658313579411</c:v>
                </c:pt>
                <c:pt idx="337">
                  <c:v>10.320436843887572</c:v>
                </c:pt>
                <c:pt idx="338">
                  <c:v>10.341178462580427</c:v>
                </c:pt>
                <c:pt idx="339">
                  <c:v>10.378852014900101</c:v>
                </c:pt>
                <c:pt idx="340">
                  <c:v>10.388164578394852</c:v>
                </c:pt>
                <c:pt idx="341">
                  <c:v>10.408906197087706</c:v>
                </c:pt>
                <c:pt idx="342">
                  <c:v>10.418218760582459</c:v>
                </c:pt>
                <c:pt idx="343">
                  <c:v>10.438960379275313</c:v>
                </c:pt>
                <c:pt idx="344">
                  <c:v>10.460548594649509</c:v>
                </c:pt>
                <c:pt idx="345">
                  <c:v>10.482136810023706</c:v>
                </c:pt>
                <c:pt idx="346">
                  <c:v>10.491449373518456</c:v>
                </c:pt>
                <c:pt idx="347">
                  <c:v>10.513037588892651</c:v>
                </c:pt>
                <c:pt idx="348">
                  <c:v>10.534625804266847</c:v>
                </c:pt>
                <c:pt idx="349">
                  <c:v>10.556214019641043</c:v>
                </c:pt>
                <c:pt idx="350">
                  <c:v>10.577802235015239</c:v>
                </c:pt>
                <c:pt idx="351">
                  <c:v>10.598543853708094</c:v>
                </c:pt>
                <c:pt idx="352">
                  <c:v>10.607856417202845</c:v>
                </c:pt>
                <c:pt idx="353">
                  <c:v>10.629444632577039</c:v>
                </c:pt>
                <c:pt idx="354">
                  <c:v>10.651032847951235</c:v>
                </c:pt>
                <c:pt idx="355">
                  <c:v>10.688706400270911</c:v>
                </c:pt>
                <c:pt idx="356">
                  <c:v>10.706484930579071</c:v>
                </c:pt>
                <c:pt idx="357">
                  <c:v>10.732306129359973</c:v>
                </c:pt>
                <c:pt idx="358">
                  <c:v>10.741618692854724</c:v>
                </c:pt>
                <c:pt idx="359">
                  <c:v>10.765323399932273</c:v>
                </c:pt>
                <c:pt idx="360">
                  <c:v>10.786065018625127</c:v>
                </c:pt>
                <c:pt idx="361">
                  <c:v>10.795377582119878</c:v>
                </c:pt>
                <c:pt idx="362">
                  <c:v>10.816965797494074</c:v>
                </c:pt>
                <c:pt idx="363">
                  <c:v>10.838554012868268</c:v>
                </c:pt>
                <c:pt idx="364">
                  <c:v>10.868608195055875</c:v>
                </c:pt>
                <c:pt idx="365">
                  <c:v>10.877920758550626</c:v>
                </c:pt>
                <c:pt idx="366">
                  <c:v>10.898662377243481</c:v>
                </c:pt>
                <c:pt idx="367">
                  <c:v>10.928716559431088</c:v>
                </c:pt>
                <c:pt idx="368">
                  <c:v>10.938029122925839</c:v>
                </c:pt>
                <c:pt idx="369">
                  <c:v>10.975702675245513</c:v>
                </c:pt>
                <c:pt idx="370">
                  <c:v>11.001947172367084</c:v>
                </c:pt>
                <c:pt idx="371">
                  <c:v>11.025651879444633</c:v>
                </c:pt>
                <c:pt idx="372">
                  <c:v>11.049356586522181</c:v>
                </c:pt>
                <c:pt idx="373">
                  <c:v>11.070521503555707</c:v>
                </c:pt>
                <c:pt idx="374">
                  <c:v>11.096766000677277</c:v>
                </c:pt>
                <c:pt idx="375">
                  <c:v>11.114544530985439</c:v>
                </c:pt>
                <c:pt idx="376">
                  <c:v>11.132323061293601</c:v>
                </c:pt>
                <c:pt idx="377">
                  <c:v>11.156027768371148</c:v>
                </c:pt>
                <c:pt idx="378">
                  <c:v>11.179732475448697</c:v>
                </c:pt>
                <c:pt idx="379">
                  <c:v>11.203437182526246</c:v>
                </c:pt>
                <c:pt idx="380">
                  <c:v>11.212749746020997</c:v>
                </c:pt>
                <c:pt idx="381">
                  <c:v>11.233914663054522</c:v>
                </c:pt>
                <c:pt idx="382">
                  <c:v>11.255079580088045</c:v>
                </c:pt>
                <c:pt idx="383">
                  <c:v>11.276244497121571</c:v>
                </c:pt>
                <c:pt idx="384">
                  <c:v>11.419742634608872</c:v>
                </c:pt>
                <c:pt idx="385">
                  <c:v>11.440907551642397</c:v>
                </c:pt>
                <c:pt idx="386">
                  <c:v>11.461649170335251</c:v>
                </c:pt>
                <c:pt idx="387">
                  <c:v>11.499322722654927</c:v>
                </c:pt>
                <c:pt idx="388">
                  <c:v>11.523027429732476</c:v>
                </c:pt>
                <c:pt idx="389">
                  <c:v>11.544192346766001</c:v>
                </c:pt>
                <c:pt idx="390">
                  <c:v>11.565357263799527</c:v>
                </c:pt>
                <c:pt idx="391">
                  <c:v>11.586522180833052</c:v>
                </c:pt>
                <c:pt idx="392">
                  <c:v>11.607687097866576</c:v>
                </c:pt>
                <c:pt idx="393">
                  <c:v>11.628852014900101</c:v>
                </c:pt>
                <c:pt idx="394">
                  <c:v>11.650016931933626</c:v>
                </c:pt>
                <c:pt idx="395">
                  <c:v>11.671181848967151</c:v>
                </c:pt>
                <c:pt idx="396">
                  <c:v>11.688537080934642</c:v>
                </c:pt>
                <c:pt idx="397">
                  <c:v>11.705892312902133</c:v>
                </c:pt>
                <c:pt idx="398">
                  <c:v>11.73594649508974</c:v>
                </c:pt>
                <c:pt idx="399">
                  <c:v>11.757111412123264</c:v>
                </c:pt>
                <c:pt idx="400">
                  <c:v>11.778276329156789</c:v>
                </c:pt>
                <c:pt idx="401">
                  <c:v>11.804097527937691</c:v>
                </c:pt>
                <c:pt idx="402">
                  <c:v>11.824839146630545</c:v>
                </c:pt>
                <c:pt idx="403">
                  <c:v>11.834151710125296</c:v>
                </c:pt>
                <c:pt idx="404">
                  <c:v>11.855316627158821</c:v>
                </c:pt>
                <c:pt idx="405">
                  <c:v>11.881561124280394</c:v>
                </c:pt>
                <c:pt idx="406">
                  <c:v>11.907805621401964</c:v>
                </c:pt>
                <c:pt idx="407">
                  <c:v>11.92897053843549</c:v>
                </c:pt>
                <c:pt idx="408">
                  <c:v>11.959024720623095</c:v>
                </c:pt>
                <c:pt idx="409">
                  <c:v>11.989078902810702</c:v>
                </c:pt>
                <c:pt idx="410">
                  <c:v>12.014900101591602</c:v>
                </c:pt>
                <c:pt idx="411">
                  <c:v>12.036065018625127</c:v>
                </c:pt>
                <c:pt idx="412">
                  <c:v>12.057229935658652</c:v>
                </c:pt>
                <c:pt idx="413">
                  <c:v>12.077971554351507</c:v>
                </c:pt>
                <c:pt idx="414">
                  <c:v>12.098713173044363</c:v>
                </c:pt>
                <c:pt idx="415">
                  <c:v>12.108025736539114</c:v>
                </c:pt>
                <c:pt idx="416">
                  <c:v>12.128767355231968</c:v>
                </c:pt>
                <c:pt idx="417">
                  <c:v>12.149932272265493</c:v>
                </c:pt>
                <c:pt idx="418">
                  <c:v>12.167710802573655</c:v>
                </c:pt>
                <c:pt idx="419">
                  <c:v>12.185489332881815</c:v>
                </c:pt>
                <c:pt idx="420">
                  <c:v>12.206230951574671</c:v>
                </c:pt>
                <c:pt idx="421">
                  <c:v>12.226972570267524</c:v>
                </c:pt>
                <c:pt idx="422">
                  <c:v>12.244751100575685</c:v>
                </c:pt>
                <c:pt idx="423">
                  <c:v>12.262529630883847</c:v>
                </c:pt>
                <c:pt idx="424">
                  <c:v>12.283271249576702</c:v>
                </c:pt>
                <c:pt idx="425">
                  <c:v>12.309515746698272</c:v>
                </c:pt>
                <c:pt idx="426">
                  <c:v>12.330257365391127</c:v>
                </c:pt>
                <c:pt idx="427">
                  <c:v>12.347612597358619</c:v>
                </c:pt>
                <c:pt idx="428">
                  <c:v>12.36496782932611</c:v>
                </c:pt>
                <c:pt idx="429">
                  <c:v>12.382323061293601</c:v>
                </c:pt>
                <c:pt idx="430">
                  <c:v>12.403064679986455</c:v>
                </c:pt>
                <c:pt idx="431">
                  <c:v>12.424652895360651</c:v>
                </c:pt>
                <c:pt idx="432">
                  <c:v>12.448357602438199</c:v>
                </c:pt>
                <c:pt idx="433">
                  <c:v>12.469522519471724</c:v>
                </c:pt>
                <c:pt idx="434">
                  <c:v>12.49111073484592</c:v>
                </c:pt>
                <c:pt idx="435">
                  <c:v>12.511852353538774</c:v>
                </c:pt>
                <c:pt idx="436">
                  <c:v>12.538096850660347</c:v>
                </c:pt>
                <c:pt idx="437">
                  <c:v>12.558838469353201</c:v>
                </c:pt>
                <c:pt idx="438">
                  <c:v>12.580003386386727</c:v>
                </c:pt>
                <c:pt idx="439">
                  <c:v>12.601168303420252</c:v>
                </c:pt>
                <c:pt idx="440">
                  <c:v>12.624873010497801</c:v>
                </c:pt>
                <c:pt idx="441">
                  <c:v>12.65111750761937</c:v>
                </c:pt>
                <c:pt idx="442">
                  <c:v>12.677362004740941</c:v>
                </c:pt>
                <c:pt idx="443">
                  <c:v>12.698526921774466</c:v>
                </c:pt>
                <c:pt idx="444">
                  <c:v>12.720115137148664</c:v>
                </c:pt>
                <c:pt idx="445">
                  <c:v>12.741703352522856</c:v>
                </c:pt>
                <c:pt idx="446">
                  <c:v>12.767524551303758</c:v>
                </c:pt>
                <c:pt idx="447">
                  <c:v>12.797578733491367</c:v>
                </c:pt>
                <c:pt idx="448">
                  <c:v>12.81916694886556</c:v>
                </c:pt>
                <c:pt idx="449">
                  <c:v>12.82847951236031</c:v>
                </c:pt>
                <c:pt idx="450">
                  <c:v>12.849221131053165</c:v>
                </c:pt>
                <c:pt idx="451">
                  <c:v>12.872925838130714</c:v>
                </c:pt>
                <c:pt idx="452">
                  <c:v>12.896630545208263</c:v>
                </c:pt>
                <c:pt idx="453">
                  <c:v>12.926684727395868</c:v>
                </c:pt>
                <c:pt idx="454">
                  <c:v>12.950389434473417</c:v>
                </c:pt>
                <c:pt idx="455">
                  <c:v>12.988062986793093</c:v>
                </c:pt>
                <c:pt idx="456">
                  <c:v>13.009651202167289</c:v>
                </c:pt>
                <c:pt idx="457">
                  <c:v>13.01896376566204</c:v>
                </c:pt>
                <c:pt idx="458">
                  <c:v>13.0367422959702</c:v>
                </c:pt>
                <c:pt idx="459">
                  <c:v>13.074415848289874</c:v>
                </c:pt>
                <c:pt idx="460">
                  <c:v>13.095157466982728</c:v>
                </c:pt>
                <c:pt idx="461">
                  <c:v>13.115899085675583</c:v>
                </c:pt>
                <c:pt idx="462">
                  <c:v>13.13706400270911</c:v>
                </c:pt>
                <c:pt idx="463">
                  <c:v>13.146376566203861</c:v>
                </c:pt>
                <c:pt idx="464">
                  <c:v>13.167118184896715</c:v>
                </c:pt>
                <c:pt idx="465">
                  <c:v>13.204791737216389</c:v>
                </c:pt>
                <c:pt idx="466">
                  <c:v>13.242465289536065</c:v>
                </c:pt>
                <c:pt idx="467">
                  <c:v>13.263630206569591</c:v>
                </c:pt>
                <c:pt idx="468">
                  <c:v>13.284371825262445</c:v>
                </c:pt>
                <c:pt idx="469">
                  <c:v>13.30553674229597</c:v>
                </c:pt>
                <c:pt idx="470">
                  <c:v>13.449034879783273</c:v>
                </c:pt>
                <c:pt idx="471">
                  <c:v>13.470199796816795</c:v>
                </c:pt>
                <c:pt idx="472">
                  <c:v>13.507873349136471</c:v>
                </c:pt>
                <c:pt idx="473">
                  <c:v>13.545546901456145</c:v>
                </c:pt>
                <c:pt idx="474">
                  <c:v>13.56671181848967</c:v>
                </c:pt>
                <c:pt idx="475">
                  <c:v>13.604385370809347</c:v>
                </c:pt>
                <c:pt idx="476">
                  <c:v>13.642058923129023</c:v>
                </c:pt>
                <c:pt idx="477">
                  <c:v>13.662800541821877</c:v>
                </c:pt>
                <c:pt idx="478">
                  <c:v>13.806298679309176</c:v>
                </c:pt>
                <c:pt idx="479">
                  <c:v>13.827886894683372</c:v>
                </c:pt>
                <c:pt idx="480">
                  <c:v>13.849051811716897</c:v>
                </c:pt>
                <c:pt idx="481">
                  <c:v>13.872756518794446</c:v>
                </c:pt>
                <c:pt idx="482">
                  <c:v>13.898577717575348</c:v>
                </c:pt>
                <c:pt idx="483">
                  <c:v>13.915932949542839</c:v>
                </c:pt>
                <c:pt idx="484">
                  <c:v>13.936674568235693</c:v>
                </c:pt>
                <c:pt idx="485">
                  <c:v>13.96037927531324</c:v>
                </c:pt>
                <c:pt idx="486">
                  <c:v>13.981544192346766</c:v>
                </c:pt>
                <c:pt idx="487">
                  <c:v>14.01921774466644</c:v>
                </c:pt>
                <c:pt idx="488">
                  <c:v>14.028530308161191</c:v>
                </c:pt>
                <c:pt idx="489">
                  <c:v>14.049695225194716</c:v>
                </c:pt>
                <c:pt idx="490">
                  <c:v>14.070860142228241</c:v>
                </c:pt>
                <c:pt idx="491">
                  <c:v>14.092025059261767</c:v>
                </c:pt>
                <c:pt idx="492">
                  <c:v>14.109803589569928</c:v>
                </c:pt>
                <c:pt idx="493">
                  <c:v>14.253301727057229</c:v>
                </c:pt>
                <c:pt idx="494">
                  <c:v>14.279122925838131</c:v>
                </c:pt>
                <c:pt idx="495">
                  <c:v>14.296478157805623</c:v>
                </c:pt>
                <c:pt idx="496">
                  <c:v>14.320182864883169</c:v>
                </c:pt>
                <c:pt idx="497">
                  <c:v>14.463681002370471</c:v>
                </c:pt>
                <c:pt idx="498">
                  <c:v>14.484422621063326</c:v>
                </c:pt>
                <c:pt idx="499">
                  <c:v>14.522096173383</c:v>
                </c:pt>
                <c:pt idx="500">
                  <c:v>14.559769725702676</c:v>
                </c:pt>
                <c:pt idx="501">
                  <c:v>14.597443278022352</c:v>
                </c:pt>
                <c:pt idx="502">
                  <c:v>14.614798509989841</c:v>
                </c:pt>
                <c:pt idx="503">
                  <c:v>14.636386725364037</c:v>
                </c:pt>
                <c:pt idx="504">
                  <c:v>14.657974940738233</c:v>
                </c:pt>
                <c:pt idx="505">
                  <c:v>14.688029122925839</c:v>
                </c:pt>
                <c:pt idx="506">
                  <c:v>14.697341686420589</c:v>
                </c:pt>
                <c:pt idx="507">
                  <c:v>14.70665424991534</c:v>
                </c:pt>
                <c:pt idx="508">
                  <c:v>14.736708432102946</c:v>
                </c:pt>
                <c:pt idx="509">
                  <c:v>14.754486962411107</c:v>
                </c:pt>
                <c:pt idx="510">
                  <c:v>14.763799525905858</c:v>
                </c:pt>
                <c:pt idx="511">
                  <c:v>14.78157805621402</c:v>
                </c:pt>
                <c:pt idx="512">
                  <c:v>14.790890619708771</c:v>
                </c:pt>
                <c:pt idx="513">
                  <c:v>14.800203183203523</c:v>
                </c:pt>
                <c:pt idx="514">
                  <c:v>14.809515746698274</c:v>
                </c:pt>
                <c:pt idx="515">
                  <c:v>14.835760243819845</c:v>
                </c:pt>
                <c:pt idx="516">
                  <c:v>14.979258381307146</c:v>
                </c:pt>
                <c:pt idx="517">
                  <c:v>15.000423298340671</c:v>
                </c:pt>
                <c:pt idx="518">
                  <c:v>15.021588215374196</c:v>
                </c:pt>
                <c:pt idx="519">
                  <c:v>15.042753132407721</c:v>
                </c:pt>
                <c:pt idx="520">
                  <c:v>15.18625126989502</c:v>
                </c:pt>
                <c:pt idx="521">
                  <c:v>15.329749407382323</c:v>
                </c:pt>
                <c:pt idx="522">
                  <c:v>15.359803589569928</c:v>
                </c:pt>
                <c:pt idx="523">
                  <c:v>15.383508296647477</c:v>
                </c:pt>
                <c:pt idx="524">
                  <c:v>15.407213003725026</c:v>
                </c:pt>
                <c:pt idx="525">
                  <c:v>15.428377920758551</c:v>
                </c:pt>
                <c:pt idx="526">
                  <c:v>15.437690484253302</c:v>
                </c:pt>
                <c:pt idx="527">
                  <c:v>15.463934981374871</c:v>
                </c:pt>
                <c:pt idx="528">
                  <c:v>15.485523196749067</c:v>
                </c:pt>
                <c:pt idx="529">
                  <c:v>15.49483576024382</c:v>
                </c:pt>
                <c:pt idx="530">
                  <c:v>15.516000677277345</c:v>
                </c:pt>
                <c:pt idx="531">
                  <c:v>15.539705384354892</c:v>
                </c:pt>
                <c:pt idx="532">
                  <c:v>15.563410091432441</c:v>
                </c:pt>
                <c:pt idx="533">
                  <c:v>15.572722654927192</c:v>
                </c:pt>
                <c:pt idx="534">
                  <c:v>15.582035218421945</c:v>
                </c:pt>
                <c:pt idx="535">
                  <c:v>15.603623433796141</c:v>
                </c:pt>
                <c:pt idx="536">
                  <c:v>15.641296986115815</c:v>
                </c:pt>
                <c:pt idx="537">
                  <c:v>15.662461903149339</c:v>
                </c:pt>
                <c:pt idx="538">
                  <c:v>15.683626820182864</c:v>
                </c:pt>
                <c:pt idx="539">
                  <c:v>15.701405350491026</c:v>
                </c:pt>
                <c:pt idx="540">
                  <c:v>15.725110057568575</c:v>
                </c:pt>
                <c:pt idx="541">
                  <c:v>15.868608195055875</c:v>
                </c:pt>
                <c:pt idx="542">
                  <c:v>15.889773112089401</c:v>
                </c:pt>
                <c:pt idx="543">
                  <c:v>15.907551642397561</c:v>
                </c:pt>
                <c:pt idx="544">
                  <c:v>16.051049779884863</c:v>
                </c:pt>
                <c:pt idx="545">
                  <c:v>16.072214696918387</c:v>
                </c:pt>
                <c:pt idx="546">
                  <c:v>16.093802912292585</c:v>
                </c:pt>
                <c:pt idx="547">
                  <c:v>16.115391127666779</c:v>
                </c:pt>
                <c:pt idx="548">
                  <c:v>16.139095834744328</c:v>
                </c:pt>
                <c:pt idx="549">
                  <c:v>16.160684050118522</c:v>
                </c:pt>
                <c:pt idx="550">
                  <c:v>16.184388757196071</c:v>
                </c:pt>
                <c:pt idx="551">
                  <c:v>16.205130375888928</c:v>
                </c:pt>
                <c:pt idx="552">
                  <c:v>16.222908906197087</c:v>
                </c:pt>
                <c:pt idx="553">
                  <c:v>16.244497121571282</c:v>
                </c:pt>
                <c:pt idx="554">
                  <c:v>16.387995259058584</c:v>
                </c:pt>
                <c:pt idx="555">
                  <c:v>16.411699966136133</c:v>
                </c:pt>
                <c:pt idx="556">
                  <c:v>16.433288181510328</c:v>
                </c:pt>
                <c:pt idx="557">
                  <c:v>16.456992888587877</c:v>
                </c:pt>
                <c:pt idx="558">
                  <c:v>16.466305452082626</c:v>
                </c:pt>
                <c:pt idx="559">
                  <c:v>16.503979004402304</c:v>
                </c:pt>
                <c:pt idx="560">
                  <c:v>16.647477141889606</c:v>
                </c:pt>
                <c:pt idx="561">
                  <c:v>16.669065357263797</c:v>
                </c:pt>
                <c:pt idx="562">
                  <c:v>16.706738909583475</c:v>
                </c:pt>
                <c:pt idx="563">
                  <c:v>16.732983406705046</c:v>
                </c:pt>
                <c:pt idx="564">
                  <c:v>16.750761937013205</c:v>
                </c:pt>
                <c:pt idx="565">
                  <c:v>16.894260074500508</c:v>
                </c:pt>
                <c:pt idx="566">
                  <c:v>16.903572637995261</c:v>
                </c:pt>
                <c:pt idx="567">
                  <c:v>16.92727734507281</c:v>
                </c:pt>
                <c:pt idx="568">
                  <c:v>16.953521842194377</c:v>
                </c:pt>
                <c:pt idx="569">
                  <c:v>16.991195394514051</c:v>
                </c:pt>
                <c:pt idx="570">
                  <c:v>17.0149001015916</c:v>
                </c:pt>
                <c:pt idx="571">
                  <c:v>17.032678631899763</c:v>
                </c:pt>
                <c:pt idx="572">
                  <c:v>17.053843548933287</c:v>
                </c:pt>
                <c:pt idx="573">
                  <c:v>17.074585167626143</c:v>
                </c:pt>
                <c:pt idx="574">
                  <c:v>17.09575008465967</c:v>
                </c:pt>
                <c:pt idx="575">
                  <c:v>17.116915001693194</c:v>
                </c:pt>
                <c:pt idx="576">
                  <c:v>17.146969183880799</c:v>
                </c:pt>
                <c:pt idx="577">
                  <c:v>17.168134100914326</c:v>
                </c:pt>
                <c:pt idx="578">
                  <c:v>17.191838807991871</c:v>
                </c:pt>
                <c:pt idx="579">
                  <c:v>17.217660006772771</c:v>
                </c:pt>
                <c:pt idx="580">
                  <c:v>17.238401625465627</c:v>
                </c:pt>
                <c:pt idx="581">
                  <c:v>17.264646122587198</c:v>
                </c:pt>
                <c:pt idx="582">
                  <c:v>17.288350829664747</c:v>
                </c:pt>
                <c:pt idx="583">
                  <c:v>17.318405011852352</c:v>
                </c:pt>
                <c:pt idx="584">
                  <c:v>17.327717575347105</c:v>
                </c:pt>
                <c:pt idx="585">
                  <c:v>17.348459194039958</c:v>
                </c:pt>
                <c:pt idx="586">
                  <c:v>17.35777175753471</c:v>
                </c:pt>
                <c:pt idx="587">
                  <c:v>17.378936674568234</c:v>
                </c:pt>
                <c:pt idx="588">
                  <c:v>17.400524889942432</c:v>
                </c:pt>
                <c:pt idx="589">
                  <c:v>17.421689806975955</c:v>
                </c:pt>
                <c:pt idx="590">
                  <c:v>17.565187944463258</c:v>
                </c:pt>
                <c:pt idx="591">
                  <c:v>17.591009143244158</c:v>
                </c:pt>
                <c:pt idx="592">
                  <c:v>17.612174060277681</c:v>
                </c:pt>
                <c:pt idx="593">
                  <c:v>17.649847612597359</c:v>
                </c:pt>
                <c:pt idx="594">
                  <c:v>17.673552319674908</c:v>
                </c:pt>
                <c:pt idx="595">
                  <c:v>17.695140535049102</c:v>
                </c:pt>
                <c:pt idx="596">
                  <c:v>17.712495767016591</c:v>
                </c:pt>
                <c:pt idx="597">
                  <c:v>17.721808330511344</c:v>
                </c:pt>
                <c:pt idx="598">
                  <c:v>17.743396545885538</c:v>
                </c:pt>
                <c:pt idx="599">
                  <c:v>17.752709109380291</c:v>
                </c:pt>
                <c:pt idx="600">
                  <c:v>17.77641381645784</c:v>
                </c:pt>
                <c:pt idx="601">
                  <c:v>17.800118523535389</c:v>
                </c:pt>
                <c:pt idx="602">
                  <c:v>17.817473755502878</c:v>
                </c:pt>
                <c:pt idx="603">
                  <c:v>17.835252285811041</c:v>
                </c:pt>
                <c:pt idx="604">
                  <c:v>17.85260751777853</c:v>
                </c:pt>
                <c:pt idx="605">
                  <c:v>17.869962749746023</c:v>
                </c:pt>
                <c:pt idx="606">
                  <c:v>17.887317981713512</c:v>
                </c:pt>
                <c:pt idx="607">
                  <c:v>17.908906197087706</c:v>
                </c:pt>
                <c:pt idx="608">
                  <c:v>17.929647815780562</c:v>
                </c:pt>
                <c:pt idx="609">
                  <c:v>17.950812732814086</c:v>
                </c:pt>
                <c:pt idx="610">
                  <c:v>18.094310870301388</c:v>
                </c:pt>
                <c:pt idx="611">
                  <c:v>18.120555367422959</c:v>
                </c:pt>
                <c:pt idx="612">
                  <c:v>18.141720284456486</c:v>
                </c:pt>
                <c:pt idx="613">
                  <c:v>18.171774466644091</c:v>
                </c:pt>
                <c:pt idx="614">
                  <c:v>18.192939383677619</c:v>
                </c:pt>
                <c:pt idx="615">
                  <c:v>18.213681002370471</c:v>
                </c:pt>
                <c:pt idx="616">
                  <c:v>18.235269217744666</c:v>
                </c:pt>
                <c:pt idx="617">
                  <c:v>18.258973924822214</c:v>
                </c:pt>
                <c:pt idx="618">
                  <c:v>18.296647477141889</c:v>
                </c:pt>
                <c:pt idx="619">
                  <c:v>18.334321029461563</c:v>
                </c:pt>
                <c:pt idx="620">
                  <c:v>18.343633592956316</c:v>
                </c:pt>
                <c:pt idx="621">
                  <c:v>18.487131730443618</c:v>
                </c:pt>
                <c:pt idx="622">
                  <c:v>18.507873349136471</c:v>
                </c:pt>
                <c:pt idx="623">
                  <c:v>18.534117846258042</c:v>
                </c:pt>
                <c:pt idx="624">
                  <c:v>18.559939045038941</c:v>
                </c:pt>
                <c:pt idx="625">
                  <c:v>18.597612597358619</c:v>
                </c:pt>
                <c:pt idx="626">
                  <c:v>18.621317304436165</c:v>
                </c:pt>
                <c:pt idx="627">
                  <c:v>18.630629867930917</c:v>
                </c:pt>
                <c:pt idx="628">
                  <c:v>18.652218083305115</c:v>
                </c:pt>
                <c:pt idx="629">
                  <c:v>18.661530646799864</c:v>
                </c:pt>
                <c:pt idx="630">
                  <c:v>18.68227226549272</c:v>
                </c:pt>
                <c:pt idx="631">
                  <c:v>18.70005079580088</c:v>
                </c:pt>
                <c:pt idx="632">
                  <c:v>18.709363359295629</c:v>
                </c:pt>
                <c:pt idx="633">
                  <c:v>18.718675922790382</c:v>
                </c:pt>
                <c:pt idx="634">
                  <c:v>18.727988486285131</c:v>
                </c:pt>
                <c:pt idx="635">
                  <c:v>18.765662038604809</c:v>
                </c:pt>
                <c:pt idx="636">
                  <c:v>18.789366745682358</c:v>
                </c:pt>
                <c:pt idx="637">
                  <c:v>18.810531662715881</c:v>
                </c:pt>
                <c:pt idx="638">
                  <c:v>18.831696579749408</c:v>
                </c:pt>
                <c:pt idx="639">
                  <c:v>18.841009143244158</c:v>
                </c:pt>
                <c:pt idx="640">
                  <c:v>18.862174060277685</c:v>
                </c:pt>
                <c:pt idx="641">
                  <c:v>18.899847612597359</c:v>
                </c:pt>
                <c:pt idx="642">
                  <c:v>18.923552319674908</c:v>
                </c:pt>
                <c:pt idx="643">
                  <c:v>18.93286488316966</c:v>
                </c:pt>
                <c:pt idx="644">
                  <c:v>18.94217744666441</c:v>
                </c:pt>
                <c:pt idx="645">
                  <c:v>18.959955976972569</c:v>
                </c:pt>
                <c:pt idx="646">
                  <c:v>19.103454114459872</c:v>
                </c:pt>
                <c:pt idx="647">
                  <c:v>19.129698611581443</c:v>
                </c:pt>
                <c:pt idx="648">
                  <c:v>19.159752793769048</c:v>
                </c:pt>
                <c:pt idx="649">
                  <c:v>19.189806975956657</c:v>
                </c:pt>
                <c:pt idx="650">
                  <c:v>19.219861158144262</c:v>
                </c:pt>
                <c:pt idx="651">
                  <c:v>19.241026075177786</c:v>
                </c:pt>
                <c:pt idx="652">
                  <c:v>19.264730782255334</c:v>
                </c:pt>
                <c:pt idx="653">
                  <c:v>19.302404334575009</c:v>
                </c:pt>
                <c:pt idx="654">
                  <c:v>19.326109041652558</c:v>
                </c:pt>
                <c:pt idx="655">
                  <c:v>19.347273958686081</c:v>
                </c:pt>
                <c:pt idx="656">
                  <c:v>19.490772096173384</c:v>
                </c:pt>
                <c:pt idx="657">
                  <c:v>19.508550626481544</c:v>
                </c:pt>
                <c:pt idx="658">
                  <c:v>19.532255333559092</c:v>
                </c:pt>
                <c:pt idx="659">
                  <c:v>19.55342025059262</c:v>
                </c:pt>
                <c:pt idx="660">
                  <c:v>19.574585167626143</c:v>
                </c:pt>
                <c:pt idx="661">
                  <c:v>19.59575008465967</c:v>
                </c:pt>
                <c:pt idx="662">
                  <c:v>19.616915001693194</c:v>
                </c:pt>
                <c:pt idx="663">
                  <c:v>19.638079918726721</c:v>
                </c:pt>
                <c:pt idx="664">
                  <c:v>19.64739248222147</c:v>
                </c:pt>
                <c:pt idx="665">
                  <c:v>19.671097189299015</c:v>
                </c:pt>
                <c:pt idx="666">
                  <c:v>19.692262106332542</c:v>
                </c:pt>
                <c:pt idx="667">
                  <c:v>19.713003725025398</c:v>
                </c:pt>
                <c:pt idx="668">
                  <c:v>19.856501862512697</c:v>
                </c:pt>
                <c:pt idx="669">
                  <c:v>19.894175414832375</c:v>
                </c:pt>
                <c:pt idx="670">
                  <c:v>19.914917033525228</c:v>
                </c:pt>
                <c:pt idx="671">
                  <c:v>19.924229597019981</c:v>
                </c:pt>
                <c:pt idx="672">
                  <c:v>19.94200812732814</c:v>
                </c:pt>
                <c:pt idx="673">
                  <c:v>19.968252624449711</c:v>
                </c:pt>
                <c:pt idx="674">
                  <c:v>19.986031154757875</c:v>
                </c:pt>
                <c:pt idx="675">
                  <c:v>20.007196071791398</c:v>
                </c:pt>
                <c:pt idx="676">
                  <c:v>20.037250253979007</c:v>
                </c:pt>
                <c:pt idx="677">
                  <c:v>20.05799187267186</c:v>
                </c:pt>
                <c:pt idx="678">
                  <c:v>20.088046054859465</c:v>
                </c:pt>
                <c:pt idx="679">
                  <c:v>20.111750761937014</c:v>
                </c:pt>
                <c:pt idx="680">
                  <c:v>20.129105993904503</c:v>
                </c:pt>
                <c:pt idx="681">
                  <c:v>20.150694209278701</c:v>
                </c:pt>
                <c:pt idx="682">
                  <c:v>20.294192346766003</c:v>
                </c:pt>
                <c:pt idx="683">
                  <c:v>20.314933965458856</c:v>
                </c:pt>
                <c:pt idx="684">
                  <c:v>20.332712495767016</c:v>
                </c:pt>
                <c:pt idx="685">
                  <c:v>20.342025059261768</c:v>
                </c:pt>
                <c:pt idx="686">
                  <c:v>20.379698611581443</c:v>
                </c:pt>
                <c:pt idx="687">
                  <c:v>20.401286826955641</c:v>
                </c:pt>
                <c:pt idx="688">
                  <c:v>20.422875042329832</c:v>
                </c:pt>
                <c:pt idx="689">
                  <c:v>20.44446325770403</c:v>
                </c:pt>
                <c:pt idx="690">
                  <c:v>20.468167964781578</c:v>
                </c:pt>
                <c:pt idx="691">
                  <c:v>20.488909583474431</c:v>
                </c:pt>
                <c:pt idx="692">
                  <c:v>20.506688113782594</c:v>
                </c:pt>
                <c:pt idx="693">
                  <c:v>20.53039282086014</c:v>
                </c:pt>
                <c:pt idx="694">
                  <c:v>20.551981036234338</c:v>
                </c:pt>
                <c:pt idx="695">
                  <c:v>20.573569251608532</c:v>
                </c:pt>
                <c:pt idx="696">
                  <c:v>20.59515746698273</c:v>
                </c:pt>
                <c:pt idx="697">
                  <c:v>20.632831019302404</c:v>
                </c:pt>
                <c:pt idx="698">
                  <c:v>20.65653572637995</c:v>
                </c:pt>
                <c:pt idx="699">
                  <c:v>20.680240433457499</c:v>
                </c:pt>
                <c:pt idx="700">
                  <c:v>20.701828648831697</c:v>
                </c:pt>
                <c:pt idx="701">
                  <c:v>20.723416864205895</c:v>
                </c:pt>
                <c:pt idx="702">
                  <c:v>20.745005079580086</c:v>
                </c:pt>
                <c:pt idx="703">
                  <c:v>20.766169996613613</c:v>
                </c:pt>
                <c:pt idx="704">
                  <c:v>20.787334913647136</c:v>
                </c:pt>
                <c:pt idx="705">
                  <c:v>20.808499830680663</c:v>
                </c:pt>
                <c:pt idx="706">
                  <c:v>20.817812394175412</c:v>
                </c:pt>
                <c:pt idx="707">
                  <c:v>20.827124957670165</c:v>
                </c:pt>
                <c:pt idx="708">
                  <c:v>20.85717913985777</c:v>
                </c:pt>
                <c:pt idx="709">
                  <c:v>20.878344056891297</c:v>
                </c:pt>
                <c:pt idx="710">
                  <c:v>20.899508973924821</c:v>
                </c:pt>
                <c:pt idx="711">
                  <c:v>20.908821537419573</c:v>
                </c:pt>
                <c:pt idx="712">
                  <c:v>20.930409752793768</c:v>
                </c:pt>
                <c:pt idx="713">
                  <c:v>20.951997968167966</c:v>
                </c:pt>
                <c:pt idx="714">
                  <c:v>20.975702675245515</c:v>
                </c:pt>
                <c:pt idx="715">
                  <c:v>20.996444293938367</c:v>
                </c:pt>
                <c:pt idx="716">
                  <c:v>21.020149001015916</c:v>
                </c:pt>
                <c:pt idx="717">
                  <c:v>21.04597019979682</c:v>
                </c:pt>
                <c:pt idx="718">
                  <c:v>21.189468337284119</c:v>
                </c:pt>
                <c:pt idx="719">
                  <c:v>21.211056552658313</c:v>
                </c:pt>
                <c:pt idx="720">
                  <c:v>21.234761259735862</c:v>
                </c:pt>
                <c:pt idx="721">
                  <c:v>21.258465966813411</c:v>
                </c:pt>
                <c:pt idx="722">
                  <c:v>21.40196410430071</c:v>
                </c:pt>
                <c:pt idx="723">
                  <c:v>21.432018286488315</c:v>
                </c:pt>
                <c:pt idx="724">
                  <c:v>21.453183203521842</c:v>
                </c:pt>
                <c:pt idx="725">
                  <c:v>21.474348120555366</c:v>
                </c:pt>
                <c:pt idx="726">
                  <c:v>21.483660684050118</c:v>
                </c:pt>
                <c:pt idx="727">
                  <c:v>21.504825601083645</c:v>
                </c:pt>
                <c:pt idx="728">
                  <c:v>21.525990518117169</c:v>
                </c:pt>
                <c:pt idx="729">
                  <c:v>21.547155435150696</c:v>
                </c:pt>
                <c:pt idx="730">
                  <c:v>21.56832035218422</c:v>
                </c:pt>
                <c:pt idx="731">
                  <c:v>21.605993904503894</c:v>
                </c:pt>
                <c:pt idx="732">
                  <c:v>21.629698611581443</c:v>
                </c:pt>
                <c:pt idx="733">
                  <c:v>21.639011175076195</c:v>
                </c:pt>
                <c:pt idx="734">
                  <c:v>21.660176092109719</c:v>
                </c:pt>
                <c:pt idx="735">
                  <c:v>21.669488655604471</c:v>
                </c:pt>
                <c:pt idx="736">
                  <c:v>21.699542837792077</c:v>
                </c:pt>
                <c:pt idx="737">
                  <c:v>21.720707754825604</c:v>
                </c:pt>
                <c:pt idx="738">
                  <c:v>21.741872671859127</c:v>
                </c:pt>
                <c:pt idx="739">
                  <c:v>21.763037588892651</c:v>
                </c:pt>
                <c:pt idx="740">
                  <c:v>21.784202505926174</c:v>
                </c:pt>
                <c:pt idx="741">
                  <c:v>21.804944124619034</c:v>
                </c:pt>
                <c:pt idx="742">
                  <c:v>21.825685743311887</c:v>
                </c:pt>
                <c:pt idx="743">
                  <c:v>21.851930240433457</c:v>
                </c:pt>
                <c:pt idx="744">
                  <c:v>21.869708770741621</c:v>
                </c:pt>
                <c:pt idx="745">
                  <c:v>21.891296986115815</c:v>
                </c:pt>
                <c:pt idx="746">
                  <c:v>21.915001693193361</c:v>
                </c:pt>
                <c:pt idx="747">
                  <c:v>21.936589908567559</c:v>
                </c:pt>
                <c:pt idx="748">
                  <c:v>21.958178123941753</c:v>
                </c:pt>
                <c:pt idx="749">
                  <c:v>21.979766339315951</c:v>
                </c:pt>
                <c:pt idx="750">
                  <c:v>22.001354554690145</c:v>
                </c:pt>
                <c:pt idx="751">
                  <c:v>22.02294277006434</c:v>
                </c:pt>
                <c:pt idx="752">
                  <c:v>22.044530985438538</c:v>
                </c:pt>
                <c:pt idx="753">
                  <c:v>22.066119200812732</c:v>
                </c:pt>
                <c:pt idx="754">
                  <c:v>22.087284117846259</c:v>
                </c:pt>
                <c:pt idx="755">
                  <c:v>22.108449034879783</c:v>
                </c:pt>
                <c:pt idx="756">
                  <c:v>22.129613951913306</c:v>
                </c:pt>
                <c:pt idx="757">
                  <c:v>22.167287504232984</c:v>
                </c:pt>
                <c:pt idx="758">
                  <c:v>22.188452421266508</c:v>
                </c:pt>
                <c:pt idx="759">
                  <c:v>22.212157128344057</c:v>
                </c:pt>
                <c:pt idx="760">
                  <c:v>22.249830680663731</c:v>
                </c:pt>
                <c:pt idx="761">
                  <c:v>22.27353538774128</c:v>
                </c:pt>
                <c:pt idx="762">
                  <c:v>22.282847951236032</c:v>
                </c:pt>
                <c:pt idx="763">
                  <c:v>22.303589569928885</c:v>
                </c:pt>
                <c:pt idx="764">
                  <c:v>22.327294277006434</c:v>
                </c:pt>
                <c:pt idx="765">
                  <c:v>22.348459194039961</c:v>
                </c:pt>
                <c:pt idx="766">
                  <c:v>22.366237724348121</c:v>
                </c:pt>
                <c:pt idx="767">
                  <c:v>22.387402641381644</c:v>
                </c:pt>
                <c:pt idx="768">
                  <c:v>22.396715204876397</c:v>
                </c:pt>
                <c:pt idx="769">
                  <c:v>22.406027768371146</c:v>
                </c:pt>
                <c:pt idx="770">
                  <c:v>22.427615983745344</c:v>
                </c:pt>
                <c:pt idx="771">
                  <c:v>22.4483576024382</c:v>
                </c:pt>
                <c:pt idx="772">
                  <c:v>22.457670165932949</c:v>
                </c:pt>
                <c:pt idx="773">
                  <c:v>22.466982729427702</c:v>
                </c:pt>
                <c:pt idx="774">
                  <c:v>22.487724348120555</c:v>
                </c:pt>
                <c:pt idx="775">
                  <c:v>22.508465966813411</c:v>
                </c:pt>
                <c:pt idx="776">
                  <c:v>22.538520149001016</c:v>
                </c:pt>
                <c:pt idx="777">
                  <c:v>22.559261767693869</c:v>
                </c:pt>
                <c:pt idx="778">
                  <c:v>22.582966474771418</c:v>
                </c:pt>
                <c:pt idx="779">
                  <c:v>22.620640027091092</c:v>
                </c:pt>
                <c:pt idx="780">
                  <c:v>22.629952590585845</c:v>
                </c:pt>
                <c:pt idx="781">
                  <c:v>22.667626142905519</c:v>
                </c:pt>
                <c:pt idx="782">
                  <c:v>22.689214358279717</c:v>
                </c:pt>
                <c:pt idx="783">
                  <c:v>22.832712495767016</c:v>
                </c:pt>
                <c:pt idx="784">
                  <c:v>22.854300711141214</c:v>
                </c:pt>
                <c:pt idx="785">
                  <c:v>22.875888926515408</c:v>
                </c:pt>
                <c:pt idx="786">
                  <c:v>22.897477141889606</c:v>
                </c:pt>
                <c:pt idx="787">
                  <c:v>22.919065357263797</c:v>
                </c:pt>
                <c:pt idx="788">
                  <c:v>22.9448865560447</c:v>
                </c:pt>
                <c:pt idx="789">
                  <c:v>22.971131053166271</c:v>
                </c:pt>
                <c:pt idx="790">
                  <c:v>22.99483576024382</c:v>
                </c:pt>
                <c:pt idx="791">
                  <c:v>23.016423975618018</c:v>
                </c:pt>
                <c:pt idx="792">
                  <c:v>23.046478157805623</c:v>
                </c:pt>
                <c:pt idx="793">
                  <c:v>23.070182864883172</c:v>
                </c:pt>
                <c:pt idx="794">
                  <c:v>23.093887571960718</c:v>
                </c:pt>
                <c:pt idx="795">
                  <c:v>23.103200135455467</c:v>
                </c:pt>
                <c:pt idx="796">
                  <c:v>23.126904842533015</c:v>
                </c:pt>
                <c:pt idx="797">
                  <c:v>23.164578394852693</c:v>
                </c:pt>
                <c:pt idx="798">
                  <c:v>23.182356925160853</c:v>
                </c:pt>
                <c:pt idx="799">
                  <c:v>23.325855062648156</c:v>
                </c:pt>
                <c:pt idx="800">
                  <c:v>23.343633592956316</c:v>
                </c:pt>
                <c:pt idx="801">
                  <c:v>23.361412123264476</c:v>
                </c:pt>
                <c:pt idx="802">
                  <c:v>23.38765662038605</c:v>
                </c:pt>
                <c:pt idx="803">
                  <c:v>23.411361327463595</c:v>
                </c:pt>
                <c:pt idx="804">
                  <c:v>23.437182526244495</c:v>
                </c:pt>
                <c:pt idx="805">
                  <c:v>23.580680663731798</c:v>
                </c:pt>
                <c:pt idx="806">
                  <c:v>23.58999322722655</c:v>
                </c:pt>
                <c:pt idx="807">
                  <c:v>23.616237724348121</c:v>
                </c:pt>
                <c:pt idx="808">
                  <c:v>23.636979343040977</c:v>
                </c:pt>
                <c:pt idx="809">
                  <c:v>23.674652895360651</c:v>
                </c:pt>
                <c:pt idx="810">
                  <c:v>23.696241110734846</c:v>
                </c:pt>
                <c:pt idx="811">
                  <c:v>23.719945817812395</c:v>
                </c:pt>
                <c:pt idx="812">
                  <c:v>23.740687436505247</c:v>
                </c:pt>
                <c:pt idx="813">
                  <c:v>23.766931933626818</c:v>
                </c:pt>
                <c:pt idx="814">
                  <c:v>23.776244497121571</c:v>
                </c:pt>
                <c:pt idx="815">
                  <c:v>23.813918049441245</c:v>
                </c:pt>
                <c:pt idx="816">
                  <c:v>23.837622756518794</c:v>
                </c:pt>
                <c:pt idx="817">
                  <c:v>23.981120894006093</c:v>
                </c:pt>
                <c:pt idx="818">
                  <c:v>24.007365391127667</c:v>
                </c:pt>
                <c:pt idx="819">
                  <c:v>24.033609888249238</c:v>
                </c:pt>
                <c:pt idx="820">
                  <c:v>24.054774805282765</c:v>
                </c:pt>
                <c:pt idx="821">
                  <c:v>24.075939722316289</c:v>
                </c:pt>
                <c:pt idx="822">
                  <c:v>24.099644429393837</c:v>
                </c:pt>
                <c:pt idx="823">
                  <c:v>24.243142566881136</c:v>
                </c:pt>
                <c:pt idx="824">
                  <c:v>24.264307483914664</c:v>
                </c:pt>
                <c:pt idx="825">
                  <c:v>24.288012190992212</c:v>
                </c:pt>
                <c:pt idx="826">
                  <c:v>24.305790721300372</c:v>
                </c:pt>
                <c:pt idx="827">
                  <c:v>24.326532339993225</c:v>
                </c:pt>
                <c:pt idx="828">
                  <c:v>24.347697257026752</c:v>
                </c:pt>
                <c:pt idx="829">
                  <c:v>24.368862174060276</c:v>
                </c:pt>
                <c:pt idx="830">
                  <c:v>24.386640704368439</c:v>
                </c:pt>
                <c:pt idx="831">
                  <c:v>24.404419234676599</c:v>
                </c:pt>
                <c:pt idx="832">
                  <c:v>24.422197764984759</c:v>
                </c:pt>
                <c:pt idx="833">
                  <c:v>24.448442262106333</c:v>
                </c:pt>
                <c:pt idx="834">
                  <c:v>24.469607179139857</c:v>
                </c:pt>
                <c:pt idx="835">
                  <c:v>24.493311886217406</c:v>
                </c:pt>
                <c:pt idx="836">
                  <c:v>24.514900101591603</c:v>
                </c:pt>
                <c:pt idx="837">
                  <c:v>24.536488316965798</c:v>
                </c:pt>
                <c:pt idx="838">
                  <c:v>24.558076532339992</c:v>
                </c:pt>
                <c:pt idx="839">
                  <c:v>24.581781239417541</c:v>
                </c:pt>
                <c:pt idx="840">
                  <c:v>24.599136471385034</c:v>
                </c:pt>
                <c:pt idx="841">
                  <c:v>24.622841178462583</c:v>
                </c:pt>
                <c:pt idx="842">
                  <c:v>24.646545885540128</c:v>
                </c:pt>
                <c:pt idx="843">
                  <c:v>24.663901117507621</c:v>
                </c:pt>
                <c:pt idx="844">
                  <c:v>24.685066034541144</c:v>
                </c:pt>
                <c:pt idx="845">
                  <c:v>24.694378598035897</c:v>
                </c:pt>
                <c:pt idx="846">
                  <c:v>24.703691161530646</c:v>
                </c:pt>
                <c:pt idx="847">
                  <c:v>24.725279376904844</c:v>
                </c:pt>
                <c:pt idx="848">
                  <c:v>24.734591940399593</c:v>
                </c:pt>
                <c:pt idx="849">
                  <c:v>24.743904503894345</c:v>
                </c:pt>
                <c:pt idx="850">
                  <c:v>24.773958686081951</c:v>
                </c:pt>
                <c:pt idx="851">
                  <c:v>24.783271249576703</c:v>
                </c:pt>
                <c:pt idx="852">
                  <c:v>24.926769387064002</c:v>
                </c:pt>
                <c:pt idx="853">
                  <c:v>24.953013884185573</c:v>
                </c:pt>
                <c:pt idx="854">
                  <c:v>24.962326447680326</c:v>
                </c:pt>
                <c:pt idx="855">
                  <c:v>24.988147646461226</c:v>
                </c:pt>
                <c:pt idx="856">
                  <c:v>24.997460209955978</c:v>
                </c:pt>
                <c:pt idx="857">
                  <c:v>25.023281408736882</c:v>
                </c:pt>
                <c:pt idx="858">
                  <c:v>25.053335590924487</c:v>
                </c:pt>
                <c:pt idx="859">
                  <c:v>25.083389773112092</c:v>
                </c:pt>
                <c:pt idx="860">
                  <c:v>25.101168303420252</c:v>
                </c:pt>
                <c:pt idx="861">
                  <c:v>25.118946833728412</c:v>
                </c:pt>
                <c:pt idx="862">
                  <c:v>25.128259397223161</c:v>
                </c:pt>
                <c:pt idx="863">
                  <c:v>25.149847612597359</c:v>
                </c:pt>
                <c:pt idx="864">
                  <c:v>25.173552319674908</c:v>
                </c:pt>
                <c:pt idx="865">
                  <c:v>25.191330849983068</c:v>
                </c:pt>
                <c:pt idx="866">
                  <c:v>25.20064341347782</c:v>
                </c:pt>
                <c:pt idx="867">
                  <c:v>25.209955976972569</c:v>
                </c:pt>
                <c:pt idx="868">
                  <c:v>25.230697595665426</c:v>
                </c:pt>
                <c:pt idx="869">
                  <c:v>25.248476125973585</c:v>
                </c:pt>
                <c:pt idx="870">
                  <c:v>25.27472062309516</c:v>
                </c:pt>
                <c:pt idx="871">
                  <c:v>25.30054182187606</c:v>
                </c:pt>
                <c:pt idx="872">
                  <c:v>25.31832035218422</c:v>
                </c:pt>
                <c:pt idx="873">
                  <c:v>25.339485269217743</c:v>
                </c:pt>
                <c:pt idx="874">
                  <c:v>25.36065018625127</c:v>
                </c:pt>
                <c:pt idx="875">
                  <c:v>25.381815103284794</c:v>
                </c:pt>
                <c:pt idx="876">
                  <c:v>25.402980020318321</c:v>
                </c:pt>
                <c:pt idx="877">
                  <c:v>25.424144937351844</c:v>
                </c:pt>
                <c:pt idx="878">
                  <c:v>25.445309854385371</c:v>
                </c:pt>
                <c:pt idx="879">
                  <c:v>25.466474771418895</c:v>
                </c:pt>
                <c:pt idx="880">
                  <c:v>25.487639688452425</c:v>
                </c:pt>
                <c:pt idx="881">
                  <c:v>25.508804605485945</c:v>
                </c:pt>
                <c:pt idx="882">
                  <c:v>25.652302742973248</c:v>
                </c:pt>
                <c:pt idx="883">
                  <c:v>25.673044361666104</c:v>
                </c:pt>
                <c:pt idx="884">
                  <c:v>25.694209278699624</c:v>
                </c:pt>
                <c:pt idx="885">
                  <c:v>25.715374195733155</c:v>
                </c:pt>
                <c:pt idx="886">
                  <c:v>25.736539112766678</c:v>
                </c:pt>
                <c:pt idx="887">
                  <c:v>25.757704029800205</c:v>
                </c:pt>
                <c:pt idx="888">
                  <c:v>25.787758211987811</c:v>
                </c:pt>
                <c:pt idx="889">
                  <c:v>25.931256349475113</c:v>
                </c:pt>
                <c:pt idx="890">
                  <c:v>25.954961056552655</c:v>
                </c:pt>
                <c:pt idx="891">
                  <c:v>26.098459194039958</c:v>
                </c:pt>
                <c:pt idx="892">
                  <c:v>26.128513376227563</c:v>
                </c:pt>
                <c:pt idx="893">
                  <c:v>26.14967829326109</c:v>
                </c:pt>
                <c:pt idx="894">
                  <c:v>26.170419911953946</c:v>
                </c:pt>
                <c:pt idx="895">
                  <c:v>26.200474094141551</c:v>
                </c:pt>
                <c:pt idx="896">
                  <c:v>26.221215712834407</c:v>
                </c:pt>
                <c:pt idx="897">
                  <c:v>26.24195733152726</c:v>
                </c:pt>
                <c:pt idx="898">
                  <c:v>26.263545546901458</c:v>
                </c:pt>
                <c:pt idx="899">
                  <c:v>26.281324077209618</c:v>
                </c:pt>
                <c:pt idx="900">
                  <c:v>26.318997629529296</c:v>
                </c:pt>
                <c:pt idx="901">
                  <c:v>26.342702336606838</c:v>
                </c:pt>
                <c:pt idx="902">
                  <c:v>26.363443955299697</c:v>
                </c:pt>
                <c:pt idx="903">
                  <c:v>26.37275651879445</c:v>
                </c:pt>
                <c:pt idx="904">
                  <c:v>26.399001015916017</c:v>
                </c:pt>
                <c:pt idx="905">
                  <c:v>26.416779546224177</c:v>
                </c:pt>
                <c:pt idx="906">
                  <c:v>26.443024043345748</c:v>
                </c:pt>
                <c:pt idx="907">
                  <c:v>26.464188960379275</c:v>
                </c:pt>
                <c:pt idx="908">
                  <c:v>26.481967490687435</c:v>
                </c:pt>
                <c:pt idx="909">
                  <c:v>26.519641043007113</c:v>
                </c:pt>
                <c:pt idx="910">
                  <c:v>26.537419573315272</c:v>
                </c:pt>
                <c:pt idx="911">
                  <c:v>26.555198103623432</c:v>
                </c:pt>
                <c:pt idx="912">
                  <c:v>26.572976633931596</c:v>
                </c:pt>
                <c:pt idx="913">
                  <c:v>26.590331865899085</c:v>
                </c:pt>
                <c:pt idx="914">
                  <c:v>26.607687097866577</c:v>
                </c:pt>
                <c:pt idx="915">
                  <c:v>26.61699966136133</c:v>
                </c:pt>
                <c:pt idx="916">
                  <c:v>26.626312224856079</c:v>
                </c:pt>
                <c:pt idx="917">
                  <c:v>26.769810362343378</c:v>
                </c:pt>
                <c:pt idx="918">
                  <c:v>26.807483914663056</c:v>
                </c:pt>
                <c:pt idx="919">
                  <c:v>26.828648831696576</c:v>
                </c:pt>
                <c:pt idx="920">
                  <c:v>26.852353538774125</c:v>
                </c:pt>
                <c:pt idx="921">
                  <c:v>26.870132069082288</c:v>
                </c:pt>
                <c:pt idx="922">
                  <c:v>26.893836776159834</c:v>
                </c:pt>
                <c:pt idx="923">
                  <c:v>26.917541483237382</c:v>
                </c:pt>
                <c:pt idx="924">
                  <c:v>26.938706400270913</c:v>
                </c:pt>
                <c:pt idx="925">
                  <c:v>27.082204537758216</c:v>
                </c:pt>
                <c:pt idx="926">
                  <c:v>27.091517101252965</c:v>
                </c:pt>
                <c:pt idx="927">
                  <c:v>27.100829664747717</c:v>
                </c:pt>
                <c:pt idx="928">
                  <c:v>27.12157128344057</c:v>
                </c:pt>
                <c:pt idx="929">
                  <c:v>27.142736200474094</c:v>
                </c:pt>
                <c:pt idx="930">
                  <c:v>27.166440907551642</c:v>
                </c:pt>
                <c:pt idx="931">
                  <c:v>27.183796139519135</c:v>
                </c:pt>
                <c:pt idx="932">
                  <c:v>27.221469691838806</c:v>
                </c:pt>
                <c:pt idx="933">
                  <c:v>27.239248222146966</c:v>
                </c:pt>
                <c:pt idx="934">
                  <c:v>27.259989840839825</c:v>
                </c:pt>
                <c:pt idx="935">
                  <c:v>27.290044023027431</c:v>
                </c:pt>
                <c:pt idx="936">
                  <c:v>27.313748730104976</c:v>
                </c:pt>
                <c:pt idx="937">
                  <c:v>27.323061293599725</c:v>
                </c:pt>
                <c:pt idx="938">
                  <c:v>27.344226210633256</c:v>
                </c:pt>
                <c:pt idx="939">
                  <c:v>27.367930917710805</c:v>
                </c:pt>
                <c:pt idx="940">
                  <c:v>27.388672536403657</c:v>
                </c:pt>
                <c:pt idx="941">
                  <c:v>27.409837453437181</c:v>
                </c:pt>
                <c:pt idx="942">
                  <c:v>27.430579072130033</c:v>
                </c:pt>
                <c:pt idx="943">
                  <c:v>27.4483576024382</c:v>
                </c:pt>
                <c:pt idx="944">
                  <c:v>27.591855739925496</c:v>
                </c:pt>
                <c:pt idx="945">
                  <c:v>27.617676938706399</c:v>
                </c:pt>
                <c:pt idx="946">
                  <c:v>27.643498137487299</c:v>
                </c:pt>
                <c:pt idx="947">
                  <c:v>27.664663054520826</c:v>
                </c:pt>
                <c:pt idx="948">
                  <c:v>27.688367761598375</c:v>
                </c:pt>
                <c:pt idx="949">
                  <c:v>27.712072468675924</c:v>
                </c:pt>
                <c:pt idx="950">
                  <c:v>27.729850998984084</c:v>
                </c:pt>
                <c:pt idx="951">
                  <c:v>27.75059261767694</c:v>
                </c:pt>
                <c:pt idx="952">
                  <c:v>27.77175753471046</c:v>
                </c:pt>
                <c:pt idx="953">
                  <c:v>27.792922451743991</c:v>
                </c:pt>
                <c:pt idx="954">
                  <c:v>27.814087368777514</c:v>
                </c:pt>
                <c:pt idx="955">
                  <c:v>27.835252285811041</c:v>
                </c:pt>
                <c:pt idx="956">
                  <c:v>27.856417202844565</c:v>
                </c:pt>
                <c:pt idx="957">
                  <c:v>27.877582119878092</c:v>
                </c:pt>
                <c:pt idx="958">
                  <c:v>27.898747036911615</c:v>
                </c:pt>
                <c:pt idx="959">
                  <c:v>27.919911953945142</c:v>
                </c:pt>
                <c:pt idx="960">
                  <c:v>27.941076870978666</c:v>
                </c:pt>
                <c:pt idx="961">
                  <c:v>27.962241788012193</c:v>
                </c:pt>
                <c:pt idx="962">
                  <c:v>27.983406705045716</c:v>
                </c:pt>
                <c:pt idx="963">
                  <c:v>28.004571622079244</c:v>
                </c:pt>
                <c:pt idx="964">
                  <c:v>28.030392820860143</c:v>
                </c:pt>
                <c:pt idx="965">
                  <c:v>28.048171351168307</c:v>
                </c:pt>
                <c:pt idx="966">
                  <c:v>28.073992549949207</c:v>
                </c:pt>
                <c:pt idx="967">
                  <c:v>28.083305113443956</c:v>
                </c:pt>
                <c:pt idx="968">
                  <c:v>28.092617676938708</c:v>
                </c:pt>
                <c:pt idx="969">
                  <c:v>28.101930240433461</c:v>
                </c:pt>
                <c:pt idx="970">
                  <c:v>28.139603792753132</c:v>
                </c:pt>
                <c:pt idx="971">
                  <c:v>28.163308499830681</c:v>
                </c:pt>
                <c:pt idx="972">
                  <c:v>28.189552996952251</c:v>
                </c:pt>
                <c:pt idx="973">
                  <c:v>28.215797494073826</c:v>
                </c:pt>
                <c:pt idx="974">
                  <c:v>28.242041991195393</c:v>
                </c:pt>
                <c:pt idx="975">
                  <c:v>28.262783609888249</c:v>
                </c:pt>
                <c:pt idx="976">
                  <c:v>28.272096173382998</c:v>
                </c:pt>
                <c:pt idx="977">
                  <c:v>28.309769725702676</c:v>
                </c:pt>
                <c:pt idx="978">
                  <c:v>28.336014222824247</c:v>
                </c:pt>
                <c:pt idx="979">
                  <c:v>28.353792753132407</c:v>
                </c:pt>
                <c:pt idx="980">
                  <c:v>28.497290890619709</c:v>
                </c:pt>
                <c:pt idx="981">
                  <c:v>28.640789028107012</c:v>
                </c:pt>
                <c:pt idx="982">
                  <c:v>28.661530646799864</c:v>
                </c:pt>
                <c:pt idx="983">
                  <c:v>28.670843210294617</c:v>
                </c:pt>
                <c:pt idx="984">
                  <c:v>28.692431425668811</c:v>
                </c:pt>
                <c:pt idx="985">
                  <c:v>28.713596342702335</c:v>
                </c:pt>
                <c:pt idx="986">
                  <c:v>28.734761259735862</c:v>
                </c:pt>
                <c:pt idx="987">
                  <c:v>28.755926176769385</c:v>
                </c:pt>
                <c:pt idx="988">
                  <c:v>28.777091093802916</c:v>
                </c:pt>
                <c:pt idx="989">
                  <c:v>28.798256010836436</c:v>
                </c:pt>
                <c:pt idx="990">
                  <c:v>28.819420927869967</c:v>
                </c:pt>
                <c:pt idx="991">
                  <c:v>28.849475110057572</c:v>
                </c:pt>
                <c:pt idx="992">
                  <c:v>28.858787673552321</c:v>
                </c:pt>
                <c:pt idx="993">
                  <c:v>28.868100237047074</c:v>
                </c:pt>
                <c:pt idx="994">
                  <c:v>28.877412800541823</c:v>
                </c:pt>
                <c:pt idx="995">
                  <c:v>28.898577717575346</c:v>
                </c:pt>
                <c:pt idx="996">
                  <c:v>28.919742634608873</c:v>
                </c:pt>
                <c:pt idx="997">
                  <c:v>28.929055198103626</c:v>
                </c:pt>
                <c:pt idx="998">
                  <c:v>28.950220115137149</c:v>
                </c:pt>
                <c:pt idx="999">
                  <c:v>28.971385032170673</c:v>
                </c:pt>
                <c:pt idx="1000">
                  <c:v>28.980697595665422</c:v>
                </c:pt>
                <c:pt idx="1001">
                  <c:v>29.001862512698949</c:v>
                </c:pt>
                <c:pt idx="1002">
                  <c:v>29.023027429732473</c:v>
                </c:pt>
                <c:pt idx="1003">
                  <c:v>29.044192346766</c:v>
                </c:pt>
                <c:pt idx="1004">
                  <c:v>29.06197087707416</c:v>
                </c:pt>
                <c:pt idx="1005">
                  <c:v>29.08313579410769</c:v>
                </c:pt>
                <c:pt idx="1006">
                  <c:v>29.104300711141214</c:v>
                </c:pt>
                <c:pt idx="1007">
                  <c:v>29.125465628174734</c:v>
                </c:pt>
                <c:pt idx="1008">
                  <c:v>29.146630545208264</c:v>
                </c:pt>
                <c:pt idx="1009">
                  <c:v>29.167795462241784</c:v>
                </c:pt>
                <c:pt idx="1010">
                  <c:v>29.188960379275315</c:v>
                </c:pt>
                <c:pt idx="1011">
                  <c:v>29.206738909583475</c:v>
                </c:pt>
                <c:pt idx="1012">
                  <c:v>29.216051473078224</c:v>
                </c:pt>
                <c:pt idx="1013">
                  <c:v>29.253725025397902</c:v>
                </c:pt>
                <c:pt idx="1014">
                  <c:v>29.274889942431425</c:v>
                </c:pt>
                <c:pt idx="1015">
                  <c:v>29.304944124619031</c:v>
                </c:pt>
                <c:pt idx="1016">
                  <c:v>29.325685743311887</c:v>
                </c:pt>
                <c:pt idx="1017">
                  <c:v>29.347273958686081</c:v>
                </c:pt>
                <c:pt idx="1018">
                  <c:v>29.37097866576363</c:v>
                </c:pt>
                <c:pt idx="1019">
                  <c:v>29.396799864544533</c:v>
                </c:pt>
                <c:pt idx="1020">
                  <c:v>29.422621063325433</c:v>
                </c:pt>
                <c:pt idx="1021">
                  <c:v>29.443362682018286</c:v>
                </c:pt>
                <c:pt idx="1022">
                  <c:v>29.48103623433796</c:v>
                </c:pt>
                <c:pt idx="1023">
                  <c:v>29.501777853030813</c:v>
                </c:pt>
                <c:pt idx="1024">
                  <c:v>29.523366068405011</c:v>
                </c:pt>
                <c:pt idx="1025">
                  <c:v>29.544954283779205</c:v>
                </c:pt>
                <c:pt idx="1026">
                  <c:v>29.566542499153403</c:v>
                </c:pt>
                <c:pt idx="1027">
                  <c:v>29.710040636640706</c:v>
                </c:pt>
                <c:pt idx="1028">
                  <c:v>29.747714188960376</c:v>
                </c:pt>
                <c:pt idx="1029">
                  <c:v>29.785387741280054</c:v>
                </c:pt>
                <c:pt idx="1030">
                  <c:v>29.823061293599729</c:v>
                </c:pt>
                <c:pt idx="1031">
                  <c:v>29.849305790721299</c:v>
                </c:pt>
                <c:pt idx="1032">
                  <c:v>29.886979343040977</c:v>
                </c:pt>
                <c:pt idx="1033">
                  <c:v>29.924652895360648</c:v>
                </c:pt>
                <c:pt idx="1034">
                  <c:v>29.945394514053504</c:v>
                </c:pt>
                <c:pt idx="1035">
                  <c:v>29.966982729427698</c:v>
                </c:pt>
                <c:pt idx="1036">
                  <c:v>29.987724348120555</c:v>
                </c:pt>
                <c:pt idx="1037">
                  <c:v>30.131222485607857</c:v>
                </c:pt>
                <c:pt idx="1038">
                  <c:v>30.168896037927535</c:v>
                </c:pt>
                <c:pt idx="1039">
                  <c:v>30.195140535049102</c:v>
                </c:pt>
                <c:pt idx="1040">
                  <c:v>30.220961733830006</c:v>
                </c:pt>
                <c:pt idx="1041">
                  <c:v>30.247206230951573</c:v>
                </c:pt>
                <c:pt idx="1042">
                  <c:v>30.256518794446325</c:v>
                </c:pt>
                <c:pt idx="1043">
                  <c:v>30.277683711479852</c:v>
                </c:pt>
                <c:pt idx="1044">
                  <c:v>30.301388418557401</c:v>
                </c:pt>
                <c:pt idx="1045">
                  <c:v>30.322130037250254</c:v>
                </c:pt>
                <c:pt idx="1046">
                  <c:v>30.339908567558417</c:v>
                </c:pt>
                <c:pt idx="1047">
                  <c:v>30.357687097866577</c:v>
                </c:pt>
                <c:pt idx="1048">
                  <c:v>30.383931594988145</c:v>
                </c:pt>
                <c:pt idx="1049">
                  <c:v>30.405096512021672</c:v>
                </c:pt>
                <c:pt idx="1050">
                  <c:v>30.548594649508974</c:v>
                </c:pt>
                <c:pt idx="1051">
                  <c:v>30.572299356586523</c:v>
                </c:pt>
                <c:pt idx="1052">
                  <c:v>30.590077886894683</c:v>
                </c:pt>
                <c:pt idx="1053">
                  <c:v>30.607856417202843</c:v>
                </c:pt>
                <c:pt idx="1054">
                  <c:v>30.625634947511003</c:v>
                </c:pt>
                <c:pt idx="1055">
                  <c:v>30.643413477819166</c:v>
                </c:pt>
                <c:pt idx="1056">
                  <c:v>30.664578394852693</c:v>
                </c:pt>
                <c:pt idx="1057">
                  <c:v>30.681933626820186</c:v>
                </c:pt>
                <c:pt idx="1058">
                  <c:v>30.702675245513039</c:v>
                </c:pt>
                <c:pt idx="1059">
                  <c:v>30.723840162546562</c:v>
                </c:pt>
                <c:pt idx="1060">
                  <c:v>30.741618692854722</c:v>
                </c:pt>
                <c:pt idx="1061">
                  <c:v>30.759397223162889</c:v>
                </c:pt>
                <c:pt idx="1062">
                  <c:v>30.902895360650184</c:v>
                </c:pt>
                <c:pt idx="1063">
                  <c:v>31.046393498137487</c:v>
                </c:pt>
                <c:pt idx="1064">
                  <c:v>31.070098205215036</c:v>
                </c:pt>
                <c:pt idx="1065">
                  <c:v>31.096342702336603</c:v>
                </c:pt>
                <c:pt idx="1066">
                  <c:v>31.105655265831356</c:v>
                </c:pt>
                <c:pt idx="1067">
                  <c:v>31.114967829326108</c:v>
                </c:pt>
                <c:pt idx="1068">
                  <c:v>31.124280392820857</c:v>
                </c:pt>
                <c:pt idx="1069">
                  <c:v>31.142058923129024</c:v>
                </c:pt>
                <c:pt idx="1070">
                  <c:v>31.159837453437184</c:v>
                </c:pt>
                <c:pt idx="1071">
                  <c:v>31.185658652218084</c:v>
                </c:pt>
                <c:pt idx="1072">
                  <c:v>31.209363359295633</c:v>
                </c:pt>
                <c:pt idx="1073">
                  <c:v>31.233068066373182</c:v>
                </c:pt>
                <c:pt idx="1074">
                  <c:v>31.263122248560787</c:v>
                </c:pt>
                <c:pt idx="1075">
                  <c:v>31.284710463934985</c:v>
                </c:pt>
                <c:pt idx="1076">
                  <c:v>31.294023027429734</c:v>
                </c:pt>
                <c:pt idx="1077">
                  <c:v>31.311801557737894</c:v>
                </c:pt>
                <c:pt idx="1078">
                  <c:v>31.455299695225197</c:v>
                </c:pt>
                <c:pt idx="1079">
                  <c:v>31.481120894006096</c:v>
                </c:pt>
                <c:pt idx="1080">
                  <c:v>31.502709109380291</c:v>
                </c:pt>
                <c:pt idx="1081">
                  <c:v>31.524297324754485</c:v>
                </c:pt>
                <c:pt idx="1082">
                  <c:v>31.554351506942091</c:v>
                </c:pt>
                <c:pt idx="1083">
                  <c:v>31.578056214019639</c:v>
                </c:pt>
                <c:pt idx="1084">
                  <c:v>31.604300711141214</c:v>
                </c:pt>
                <c:pt idx="1085">
                  <c:v>31.625888926515405</c:v>
                </c:pt>
                <c:pt idx="1086">
                  <c:v>31.652133423636979</c:v>
                </c:pt>
                <c:pt idx="1087">
                  <c:v>31.669911953945139</c:v>
                </c:pt>
                <c:pt idx="1088">
                  <c:v>31.693616661022688</c:v>
                </c:pt>
                <c:pt idx="1089">
                  <c:v>31.723670843210293</c:v>
                </c:pt>
                <c:pt idx="1090">
                  <c:v>31.749915340331864</c:v>
                </c:pt>
                <c:pt idx="1091">
                  <c:v>31.893413477819166</c:v>
                </c:pt>
                <c:pt idx="1092">
                  <c:v>31.911192008127326</c:v>
                </c:pt>
                <c:pt idx="1093">
                  <c:v>31.928970538435493</c:v>
                </c:pt>
                <c:pt idx="1094">
                  <c:v>31.966644090755164</c:v>
                </c:pt>
                <c:pt idx="1095">
                  <c:v>31.984422621063324</c:v>
                </c:pt>
                <c:pt idx="1096">
                  <c:v>32.005587538096854</c:v>
                </c:pt>
                <c:pt idx="1097">
                  <c:v>32.026752455130378</c:v>
                </c:pt>
                <c:pt idx="1098">
                  <c:v>32.050457162207927</c:v>
                </c:pt>
                <c:pt idx="1099">
                  <c:v>32.074161869285476</c:v>
                </c:pt>
                <c:pt idx="1100">
                  <c:v>32.111835421605143</c:v>
                </c:pt>
                <c:pt idx="1101">
                  <c:v>32.133000338638674</c:v>
                </c:pt>
                <c:pt idx="1102">
                  <c:v>32.154165255672197</c:v>
                </c:pt>
                <c:pt idx="1103">
                  <c:v>32.175330172705721</c:v>
                </c:pt>
                <c:pt idx="1104">
                  <c:v>32.193108703013884</c:v>
                </c:pt>
                <c:pt idx="1105">
                  <c:v>32.223162885201489</c:v>
                </c:pt>
                <c:pt idx="1106">
                  <c:v>32.260836437521171</c:v>
                </c:pt>
                <c:pt idx="1107">
                  <c:v>32.281578056214023</c:v>
                </c:pt>
                <c:pt idx="1108">
                  <c:v>32.305282763291572</c:v>
                </c:pt>
                <c:pt idx="1109">
                  <c:v>32.323061293599729</c:v>
                </c:pt>
                <c:pt idx="1110">
                  <c:v>32.346766000677277</c:v>
                </c:pt>
                <c:pt idx="1111">
                  <c:v>32.364544530985441</c:v>
                </c:pt>
                <c:pt idx="1112">
                  <c:v>32.382323061293597</c:v>
                </c:pt>
                <c:pt idx="1113">
                  <c:v>32.525821198780903</c:v>
                </c:pt>
                <c:pt idx="1114">
                  <c:v>32.535133762275656</c:v>
                </c:pt>
                <c:pt idx="1115">
                  <c:v>32.572807314595323</c:v>
                </c:pt>
                <c:pt idx="1116">
                  <c:v>32.582119878090076</c:v>
                </c:pt>
                <c:pt idx="1117">
                  <c:v>32.619793430409757</c:v>
                </c:pt>
                <c:pt idx="1118">
                  <c:v>32.637571960717914</c:v>
                </c:pt>
                <c:pt idx="1119">
                  <c:v>32.663816457839481</c:v>
                </c:pt>
                <c:pt idx="1120">
                  <c:v>32.684981374873011</c:v>
                </c:pt>
                <c:pt idx="1121">
                  <c:v>32.694293938367764</c:v>
                </c:pt>
                <c:pt idx="1122">
                  <c:v>32.71207246867592</c:v>
                </c:pt>
                <c:pt idx="1123">
                  <c:v>32.73281408736878</c:v>
                </c:pt>
                <c:pt idx="1124">
                  <c:v>32.762868269556385</c:v>
                </c:pt>
                <c:pt idx="1125">
                  <c:v>32.906366407043684</c:v>
                </c:pt>
                <c:pt idx="1126">
                  <c:v>32.93642058923129</c:v>
                </c:pt>
                <c:pt idx="1127">
                  <c:v>32.957585506264813</c:v>
                </c:pt>
                <c:pt idx="1128">
                  <c:v>33.101083643752119</c:v>
                </c:pt>
                <c:pt idx="1129">
                  <c:v>33.127328140873686</c:v>
                </c:pt>
                <c:pt idx="1130">
                  <c:v>33.14510667118185</c:v>
                </c:pt>
                <c:pt idx="1131">
                  <c:v>33.166694886556044</c:v>
                </c:pt>
                <c:pt idx="1132">
                  <c:v>33.187436505248904</c:v>
                </c:pt>
                <c:pt idx="1133">
                  <c:v>33.330934642736196</c:v>
                </c:pt>
                <c:pt idx="1134">
                  <c:v>33.354639349813745</c:v>
                </c:pt>
                <c:pt idx="1135">
                  <c:v>33.375380968506605</c:v>
                </c:pt>
                <c:pt idx="1136">
                  <c:v>33.396545885540128</c:v>
                </c:pt>
                <c:pt idx="1137">
                  <c:v>33.405858449034881</c:v>
                </c:pt>
                <c:pt idx="1138">
                  <c:v>33.426600067727733</c:v>
                </c:pt>
                <c:pt idx="1139">
                  <c:v>33.452844564849308</c:v>
                </c:pt>
                <c:pt idx="1140">
                  <c:v>33.462157128344053</c:v>
                </c:pt>
                <c:pt idx="1141">
                  <c:v>33.487978327124956</c:v>
                </c:pt>
                <c:pt idx="1142">
                  <c:v>33.497290890619709</c:v>
                </c:pt>
                <c:pt idx="1143">
                  <c:v>33.527345072807314</c:v>
                </c:pt>
                <c:pt idx="1144">
                  <c:v>33.545123603115471</c:v>
                </c:pt>
                <c:pt idx="1145">
                  <c:v>33.56586522180833</c:v>
                </c:pt>
                <c:pt idx="1146">
                  <c:v>33.575177785303083</c:v>
                </c:pt>
                <c:pt idx="1147">
                  <c:v>33.595919403995936</c:v>
                </c:pt>
                <c:pt idx="1148">
                  <c:v>33.619624111073485</c:v>
                </c:pt>
                <c:pt idx="1149">
                  <c:v>33.645445309854381</c:v>
                </c:pt>
                <c:pt idx="1150">
                  <c:v>33.671689806975955</c:v>
                </c:pt>
                <c:pt idx="1151">
                  <c:v>33.695394514053504</c:v>
                </c:pt>
                <c:pt idx="1152">
                  <c:v>33.83889265154081</c:v>
                </c:pt>
                <c:pt idx="1153">
                  <c:v>33.862597358618352</c:v>
                </c:pt>
                <c:pt idx="1154">
                  <c:v>33.886302065695901</c:v>
                </c:pt>
                <c:pt idx="1155">
                  <c:v>33.91000677277345</c:v>
                </c:pt>
                <c:pt idx="1156">
                  <c:v>33.930748391466302</c:v>
                </c:pt>
                <c:pt idx="1157">
                  <c:v>33.960802573653908</c:v>
                </c:pt>
                <c:pt idx="1158">
                  <c:v>33.982390789028102</c:v>
                </c:pt>
                <c:pt idx="1159">
                  <c:v>34.006095496105651</c:v>
                </c:pt>
                <c:pt idx="1160">
                  <c:v>34.027260413139182</c:v>
                </c:pt>
                <c:pt idx="1161">
                  <c:v>34.048002031832034</c:v>
                </c:pt>
                <c:pt idx="1162">
                  <c:v>34.19150016931934</c:v>
                </c:pt>
                <c:pt idx="1163">
                  <c:v>34.200812732814093</c:v>
                </c:pt>
                <c:pt idx="1164">
                  <c:v>34.230866915001698</c:v>
                </c:pt>
                <c:pt idx="1165">
                  <c:v>34.37436505248899</c:v>
                </c:pt>
                <c:pt idx="1166">
                  <c:v>34.383677615983743</c:v>
                </c:pt>
                <c:pt idx="1167">
                  <c:v>34.527175753471049</c:v>
                </c:pt>
                <c:pt idx="1168">
                  <c:v>34.552996952251945</c:v>
                </c:pt>
                <c:pt idx="1169">
                  <c:v>34.570775482560109</c:v>
                </c:pt>
                <c:pt idx="1170">
                  <c:v>34.592363697934303</c:v>
                </c:pt>
                <c:pt idx="1171">
                  <c:v>34.616068405011852</c:v>
                </c:pt>
                <c:pt idx="1172">
                  <c:v>34.633423636979344</c:v>
                </c:pt>
                <c:pt idx="1173">
                  <c:v>34.655011852353539</c:v>
                </c:pt>
                <c:pt idx="1174">
                  <c:v>34.676600067727733</c:v>
                </c:pt>
                <c:pt idx="1175">
                  <c:v>34.820098205215032</c:v>
                </c:pt>
                <c:pt idx="1176">
                  <c:v>34.850152387402638</c:v>
                </c:pt>
                <c:pt idx="1177">
                  <c:v>34.870894006095497</c:v>
                </c:pt>
                <c:pt idx="1178">
                  <c:v>34.896715204876401</c:v>
                </c:pt>
                <c:pt idx="1179">
                  <c:v>35.0402133423637</c:v>
                </c:pt>
                <c:pt idx="1180">
                  <c:v>35.066034541144596</c:v>
                </c:pt>
                <c:pt idx="1181">
                  <c:v>35.091855739925499</c:v>
                </c:pt>
                <c:pt idx="1182">
                  <c:v>35.117676938706396</c:v>
                </c:pt>
                <c:pt idx="1183">
                  <c:v>35.143498137487299</c:v>
                </c:pt>
                <c:pt idx="1184">
                  <c:v>35.169319336268202</c:v>
                </c:pt>
                <c:pt idx="1185">
                  <c:v>35.195140535049099</c:v>
                </c:pt>
                <c:pt idx="1186">
                  <c:v>35.220961733830002</c:v>
                </c:pt>
                <c:pt idx="1187">
                  <c:v>35.246782932610905</c:v>
                </c:pt>
                <c:pt idx="1188">
                  <c:v>35.272604131391802</c:v>
                </c:pt>
                <c:pt idx="1189">
                  <c:v>35.298425330172705</c:v>
                </c:pt>
                <c:pt idx="1190">
                  <c:v>35.324246528953609</c:v>
                </c:pt>
                <c:pt idx="1191">
                  <c:v>35.350067727734505</c:v>
                </c:pt>
                <c:pt idx="1192">
                  <c:v>35.375888926515408</c:v>
                </c:pt>
                <c:pt idx="1193">
                  <c:v>35.401710125296312</c:v>
                </c:pt>
                <c:pt idx="1194">
                  <c:v>35.427531324077208</c:v>
                </c:pt>
                <c:pt idx="1195">
                  <c:v>35.453775821198782</c:v>
                </c:pt>
                <c:pt idx="1196">
                  <c:v>35.597273958686081</c:v>
                </c:pt>
                <c:pt idx="1197">
                  <c:v>35.618438875719605</c:v>
                </c:pt>
                <c:pt idx="1198">
                  <c:v>35.642143582797154</c:v>
                </c:pt>
                <c:pt idx="1199">
                  <c:v>35.663308499830684</c:v>
                </c:pt>
                <c:pt idx="1200">
                  <c:v>35.700982052150351</c:v>
                </c:pt>
                <c:pt idx="1201">
                  <c:v>35.844480189637657</c:v>
                </c:pt>
                <c:pt idx="1202">
                  <c:v>35.987978327124956</c:v>
                </c:pt>
                <c:pt idx="1203">
                  <c:v>36.131476464612263</c:v>
                </c:pt>
                <c:pt idx="1204">
                  <c:v>36.274974602099554</c:v>
                </c:pt>
                <c:pt idx="1205">
                  <c:v>36.284287165594307</c:v>
                </c:pt>
                <c:pt idx="1206">
                  <c:v>36.305452082627838</c:v>
                </c:pt>
                <c:pt idx="1207">
                  <c:v>36.326616999661361</c:v>
                </c:pt>
                <c:pt idx="1208">
                  <c:v>36.347781916694885</c:v>
                </c:pt>
                <c:pt idx="1209">
                  <c:v>36.368946833728408</c:v>
                </c:pt>
                <c:pt idx="1210">
                  <c:v>36.390111750761939</c:v>
                </c:pt>
                <c:pt idx="1211">
                  <c:v>36.411276667795462</c:v>
                </c:pt>
                <c:pt idx="1212">
                  <c:v>36.432441584828993</c:v>
                </c:pt>
                <c:pt idx="1213">
                  <c:v>36.454029800203188</c:v>
                </c:pt>
                <c:pt idx="1214">
                  <c:v>36.484083982390793</c:v>
                </c:pt>
                <c:pt idx="1215">
                  <c:v>36.507788689468335</c:v>
                </c:pt>
                <c:pt idx="1216">
                  <c:v>36.528953606501865</c:v>
                </c:pt>
                <c:pt idx="1217">
                  <c:v>36.550118523535389</c:v>
                </c:pt>
                <c:pt idx="1218">
                  <c:v>36.571283440568912</c:v>
                </c:pt>
                <c:pt idx="1219">
                  <c:v>36.592448357602436</c:v>
                </c:pt>
                <c:pt idx="1220">
                  <c:v>36.613613274635966</c:v>
                </c:pt>
                <c:pt idx="1221">
                  <c:v>36.63477819166949</c:v>
                </c:pt>
                <c:pt idx="1222">
                  <c:v>36.658482898747039</c:v>
                </c:pt>
                <c:pt idx="1223">
                  <c:v>36.667795462241784</c:v>
                </c:pt>
                <c:pt idx="1224">
                  <c:v>36.685573992549948</c:v>
                </c:pt>
                <c:pt idx="1225">
                  <c:v>36.709278699627497</c:v>
                </c:pt>
                <c:pt idx="1226">
                  <c:v>36.746952251947171</c:v>
                </c:pt>
                <c:pt idx="1227">
                  <c:v>36.768540467321372</c:v>
                </c:pt>
                <c:pt idx="1228">
                  <c:v>36.792245174398921</c:v>
                </c:pt>
                <c:pt idx="1229">
                  <c:v>36.829918726718589</c:v>
                </c:pt>
                <c:pt idx="1230">
                  <c:v>36.853623433796137</c:v>
                </c:pt>
                <c:pt idx="1231">
                  <c:v>36.874365052488997</c:v>
                </c:pt>
                <c:pt idx="1232">
                  <c:v>36.904419234676602</c:v>
                </c:pt>
                <c:pt idx="1233">
                  <c:v>36.928123941754151</c:v>
                </c:pt>
                <c:pt idx="1234">
                  <c:v>36.9518286488317</c:v>
                </c:pt>
                <c:pt idx="1235">
                  <c:v>36.978073145953267</c:v>
                </c:pt>
                <c:pt idx="1236">
                  <c:v>36.99881476464612</c:v>
                </c:pt>
                <c:pt idx="1237">
                  <c:v>37.020402980020314</c:v>
                </c:pt>
                <c:pt idx="1238">
                  <c:v>37.044107687097863</c:v>
                </c:pt>
                <c:pt idx="1239">
                  <c:v>37.053420250592616</c:v>
                </c:pt>
                <c:pt idx="1240">
                  <c:v>37.074585167626147</c:v>
                </c:pt>
                <c:pt idx="1241">
                  <c:v>37.083897731120899</c:v>
                </c:pt>
                <c:pt idx="1242">
                  <c:v>37.093210294615645</c:v>
                </c:pt>
                <c:pt idx="1243">
                  <c:v>37.114375211649168</c:v>
                </c:pt>
                <c:pt idx="1244">
                  <c:v>37.123687775143921</c:v>
                </c:pt>
                <c:pt idx="1245">
                  <c:v>37.144852692177452</c:v>
                </c:pt>
                <c:pt idx="1246">
                  <c:v>37.166017609210975</c:v>
                </c:pt>
                <c:pt idx="1247">
                  <c:v>37.175330172705721</c:v>
                </c:pt>
                <c:pt idx="1248">
                  <c:v>37.184642736200473</c:v>
                </c:pt>
                <c:pt idx="1249">
                  <c:v>37.205807653234004</c:v>
                </c:pt>
                <c:pt idx="1250">
                  <c:v>37.226972570267527</c:v>
                </c:pt>
                <c:pt idx="1251">
                  <c:v>37.248137487301051</c:v>
                </c:pt>
                <c:pt idx="1252">
                  <c:v>37.269302404334574</c:v>
                </c:pt>
                <c:pt idx="1253">
                  <c:v>37.290467321368098</c:v>
                </c:pt>
                <c:pt idx="1254">
                  <c:v>37.299779884862851</c:v>
                </c:pt>
                <c:pt idx="1255">
                  <c:v>37.326024381984425</c:v>
                </c:pt>
                <c:pt idx="1256">
                  <c:v>37.349729089061974</c:v>
                </c:pt>
                <c:pt idx="1257">
                  <c:v>37.373433796139523</c:v>
                </c:pt>
                <c:pt idx="1258">
                  <c:v>37.397138503217072</c:v>
                </c:pt>
                <c:pt idx="1259">
                  <c:v>37.540636640704363</c:v>
                </c:pt>
                <c:pt idx="1260">
                  <c:v>37.562224856078565</c:v>
                </c:pt>
                <c:pt idx="1261">
                  <c:v>37.705722993565864</c:v>
                </c:pt>
                <c:pt idx="1262">
                  <c:v>37.723078225533357</c:v>
                </c:pt>
                <c:pt idx="1263">
                  <c:v>37.744666440907551</c:v>
                </c:pt>
                <c:pt idx="1264">
                  <c:v>37.7683711479851</c:v>
                </c:pt>
                <c:pt idx="1265">
                  <c:v>37.789536065018623</c:v>
                </c:pt>
                <c:pt idx="1266">
                  <c:v>37.827209617338298</c:v>
                </c:pt>
                <c:pt idx="1267">
                  <c:v>37.848797832712492</c:v>
                </c:pt>
                <c:pt idx="1268">
                  <c:v>37.878852014900097</c:v>
                </c:pt>
                <c:pt idx="1269">
                  <c:v>37.88816457839485</c:v>
                </c:pt>
                <c:pt idx="1270">
                  <c:v>37.913985777175753</c:v>
                </c:pt>
                <c:pt idx="1271">
                  <c:v>37.935150694209277</c:v>
                </c:pt>
                <c:pt idx="1272">
                  <c:v>37.9563156112428</c:v>
                </c:pt>
                <c:pt idx="1273">
                  <c:v>38.099813748730107</c:v>
                </c:pt>
                <c:pt idx="1274">
                  <c:v>38.121401964104301</c:v>
                </c:pt>
                <c:pt idx="1275">
                  <c:v>38.159075516423975</c:v>
                </c:pt>
                <c:pt idx="1276">
                  <c:v>38.180240433457499</c:v>
                </c:pt>
                <c:pt idx="1277">
                  <c:v>38.201405350491022</c:v>
                </c:pt>
                <c:pt idx="1278">
                  <c:v>38.222570267524553</c:v>
                </c:pt>
                <c:pt idx="1279">
                  <c:v>38.243735184558076</c:v>
                </c:pt>
                <c:pt idx="1280">
                  <c:v>38.264900101591607</c:v>
                </c:pt>
                <c:pt idx="1281">
                  <c:v>38.282678631899763</c:v>
                </c:pt>
                <c:pt idx="1282">
                  <c:v>38.426176769387069</c:v>
                </c:pt>
                <c:pt idx="1283">
                  <c:v>38.569674906874361</c:v>
                </c:pt>
                <c:pt idx="1284">
                  <c:v>38.590416525567214</c:v>
                </c:pt>
                <c:pt idx="1285">
                  <c:v>38.628090077886895</c:v>
                </c:pt>
                <c:pt idx="1286">
                  <c:v>38.771588215374194</c:v>
                </c:pt>
                <c:pt idx="1287">
                  <c:v>38.792329834067054</c:v>
                </c:pt>
                <c:pt idx="1288">
                  <c:v>38.813071452759907</c:v>
                </c:pt>
                <c:pt idx="1289">
                  <c:v>38.833813071452759</c:v>
                </c:pt>
                <c:pt idx="1290">
                  <c:v>38.854554690145612</c:v>
                </c:pt>
                <c:pt idx="1291">
                  <c:v>38.871909922113105</c:v>
                </c:pt>
                <c:pt idx="1292">
                  <c:v>38.898154419234679</c:v>
                </c:pt>
                <c:pt idx="1293">
                  <c:v>38.935827971554353</c:v>
                </c:pt>
                <c:pt idx="1294">
                  <c:v>38.961649170335249</c:v>
                </c:pt>
                <c:pt idx="1295">
                  <c:v>38.979427700643413</c:v>
                </c:pt>
                <c:pt idx="1296">
                  <c:v>39.000169319336273</c:v>
                </c:pt>
                <c:pt idx="1297">
                  <c:v>39.021334236369789</c:v>
                </c:pt>
                <c:pt idx="1298">
                  <c:v>39.039112766677952</c:v>
                </c:pt>
                <c:pt idx="1299">
                  <c:v>39.065357263799527</c:v>
                </c:pt>
                <c:pt idx="1300">
                  <c:v>39.091601760921094</c:v>
                </c:pt>
                <c:pt idx="1301">
                  <c:v>39.109380291229257</c:v>
                </c:pt>
                <c:pt idx="1302">
                  <c:v>39.135624788350832</c:v>
                </c:pt>
                <c:pt idx="1303">
                  <c:v>39.161869285472399</c:v>
                </c:pt>
                <c:pt idx="1304">
                  <c:v>39.182610904165251</c:v>
                </c:pt>
                <c:pt idx="1305">
                  <c:v>39.326109041652558</c:v>
                </c:pt>
                <c:pt idx="1306">
                  <c:v>39.34685066034541</c:v>
                </c:pt>
                <c:pt idx="1307">
                  <c:v>39.376904842533015</c:v>
                </c:pt>
                <c:pt idx="1308">
                  <c:v>39.397646461225868</c:v>
                </c:pt>
                <c:pt idx="1309">
                  <c:v>39.406959024720621</c:v>
                </c:pt>
                <c:pt idx="1310">
                  <c:v>39.428547240094822</c:v>
                </c:pt>
                <c:pt idx="1311">
                  <c:v>39.450135455469017</c:v>
                </c:pt>
                <c:pt idx="1312">
                  <c:v>39.480189637656622</c:v>
                </c:pt>
                <c:pt idx="1313">
                  <c:v>39.506434134778189</c:v>
                </c:pt>
                <c:pt idx="1314">
                  <c:v>39.528022350152384</c:v>
                </c:pt>
                <c:pt idx="1315">
                  <c:v>39.548763968845243</c:v>
                </c:pt>
                <c:pt idx="1316">
                  <c:v>39.586437521164918</c:v>
                </c:pt>
                <c:pt idx="1317">
                  <c:v>39.624111073484592</c:v>
                </c:pt>
                <c:pt idx="1318">
                  <c:v>39.661784625804266</c:v>
                </c:pt>
                <c:pt idx="1319">
                  <c:v>39.679139857771759</c:v>
                </c:pt>
                <c:pt idx="1320">
                  <c:v>39.709194039959364</c:v>
                </c:pt>
                <c:pt idx="1321">
                  <c:v>39.726972570267527</c:v>
                </c:pt>
                <c:pt idx="1322">
                  <c:v>39.74771418896038</c:v>
                </c:pt>
                <c:pt idx="1323">
                  <c:v>39.757026752455133</c:v>
                </c:pt>
                <c:pt idx="1324">
                  <c:v>39.778614967829327</c:v>
                </c:pt>
                <c:pt idx="1325">
                  <c:v>39.799779884862851</c:v>
                </c:pt>
                <c:pt idx="1326">
                  <c:v>39.821368100237045</c:v>
                </c:pt>
                <c:pt idx="1327">
                  <c:v>39.964866237724351</c:v>
                </c:pt>
                <c:pt idx="1328">
                  <c:v>39.990687436505254</c:v>
                </c:pt>
                <c:pt idx="1329">
                  <c:v>40.011429055198107</c:v>
                </c:pt>
                <c:pt idx="1330">
                  <c:v>40.032593972231631</c:v>
                </c:pt>
                <c:pt idx="1331">
                  <c:v>40.058838469353198</c:v>
                </c:pt>
                <c:pt idx="1332">
                  <c:v>40.079580088046058</c:v>
                </c:pt>
                <c:pt idx="1333">
                  <c:v>40.101168303420245</c:v>
                </c:pt>
                <c:pt idx="1334">
                  <c:v>40.122333220453775</c:v>
                </c:pt>
                <c:pt idx="1335">
                  <c:v>40.143498137487299</c:v>
                </c:pt>
                <c:pt idx="1336">
                  <c:v>40.16466305452083</c:v>
                </c:pt>
                <c:pt idx="1337">
                  <c:v>40.173975618015575</c:v>
                </c:pt>
                <c:pt idx="1338">
                  <c:v>40.317473755502881</c:v>
                </c:pt>
                <c:pt idx="1339">
                  <c:v>40.338638672536405</c:v>
                </c:pt>
                <c:pt idx="1340">
                  <c:v>40.359803589569928</c:v>
                </c:pt>
                <c:pt idx="1341">
                  <c:v>40.380545208262788</c:v>
                </c:pt>
                <c:pt idx="1342">
                  <c:v>40.401286826955641</c:v>
                </c:pt>
                <c:pt idx="1343">
                  <c:v>40.422451743989164</c:v>
                </c:pt>
                <c:pt idx="1344">
                  <c:v>40.443193362682017</c:v>
                </c:pt>
                <c:pt idx="1345">
                  <c:v>40.464358279715547</c:v>
                </c:pt>
                <c:pt idx="1346">
                  <c:v>40.4850998984084</c:v>
                </c:pt>
                <c:pt idx="1347">
                  <c:v>40.502878428716556</c:v>
                </c:pt>
                <c:pt idx="1348">
                  <c:v>40.646376566203863</c:v>
                </c:pt>
                <c:pt idx="1349">
                  <c:v>40.789874703691162</c:v>
                </c:pt>
                <c:pt idx="1350">
                  <c:v>40.811039620724685</c:v>
                </c:pt>
                <c:pt idx="1351">
                  <c:v>40.832204537758209</c:v>
                </c:pt>
                <c:pt idx="1352">
                  <c:v>40.975702675245515</c:v>
                </c:pt>
                <c:pt idx="1353">
                  <c:v>41.119200812732814</c:v>
                </c:pt>
                <c:pt idx="1354">
                  <c:v>41.139942431425666</c:v>
                </c:pt>
                <c:pt idx="1355">
                  <c:v>41.157297663393159</c:v>
                </c:pt>
                <c:pt idx="1356">
                  <c:v>41.181002370470708</c:v>
                </c:pt>
                <c:pt idx="1357">
                  <c:v>41.202167287504231</c:v>
                </c:pt>
                <c:pt idx="1358">
                  <c:v>41.228411784625806</c:v>
                </c:pt>
                <c:pt idx="1359">
                  <c:v>41.252116491703347</c:v>
                </c:pt>
                <c:pt idx="1360">
                  <c:v>41.277937690484251</c:v>
                </c:pt>
                <c:pt idx="1361">
                  <c:v>41.303758889265154</c:v>
                </c:pt>
                <c:pt idx="1362">
                  <c:v>41.324500507958007</c:v>
                </c:pt>
                <c:pt idx="1363">
                  <c:v>41.467998645445306</c:v>
                </c:pt>
                <c:pt idx="1364">
                  <c:v>41.611496782932612</c:v>
                </c:pt>
                <c:pt idx="1365">
                  <c:v>41.637317981713515</c:v>
                </c:pt>
                <c:pt idx="1366">
                  <c:v>41.780816119200814</c:v>
                </c:pt>
                <c:pt idx="1367">
                  <c:v>41.807060616322381</c:v>
                </c:pt>
                <c:pt idx="1368">
                  <c:v>41.816373179817134</c:v>
                </c:pt>
                <c:pt idx="1369">
                  <c:v>41.837538096850665</c:v>
                </c:pt>
                <c:pt idx="1370">
                  <c:v>41.84685066034541</c:v>
                </c:pt>
                <c:pt idx="1371">
                  <c:v>41.86759227903827</c:v>
                </c:pt>
                <c:pt idx="1372">
                  <c:v>41.897646461225875</c:v>
                </c:pt>
                <c:pt idx="1373">
                  <c:v>41.93532001354555</c:v>
                </c:pt>
                <c:pt idx="1374">
                  <c:v>41.972993565865224</c:v>
                </c:pt>
                <c:pt idx="1375">
                  <c:v>41.994581781239418</c:v>
                </c:pt>
                <c:pt idx="1376">
                  <c:v>42.020402980020314</c:v>
                </c:pt>
                <c:pt idx="1377">
                  <c:v>42.038181510328485</c:v>
                </c:pt>
                <c:pt idx="1378">
                  <c:v>42.059769725702672</c:v>
                </c:pt>
                <c:pt idx="1379">
                  <c:v>42.089823907890285</c:v>
                </c:pt>
                <c:pt idx="1380">
                  <c:v>42.233322045377584</c:v>
                </c:pt>
                <c:pt idx="1381">
                  <c:v>42.259566542499158</c:v>
                </c:pt>
                <c:pt idx="1382">
                  <c:v>42.283271249576707</c:v>
                </c:pt>
                <c:pt idx="1383">
                  <c:v>42.306975956654256</c:v>
                </c:pt>
                <c:pt idx="1384">
                  <c:v>42.328140873687772</c:v>
                </c:pt>
                <c:pt idx="1385">
                  <c:v>42.349305790721296</c:v>
                </c:pt>
                <c:pt idx="1386">
                  <c:v>42.492803928208602</c:v>
                </c:pt>
                <c:pt idx="1387">
                  <c:v>42.513545546901454</c:v>
                </c:pt>
                <c:pt idx="1388">
                  <c:v>42.530900778868947</c:v>
                </c:pt>
                <c:pt idx="1389">
                  <c:v>42.54825601083644</c:v>
                </c:pt>
                <c:pt idx="1390">
                  <c:v>42.565611242803932</c:v>
                </c:pt>
                <c:pt idx="1391">
                  <c:v>42.591855739925499</c:v>
                </c:pt>
                <c:pt idx="1392">
                  <c:v>42.613020656959023</c:v>
                </c:pt>
                <c:pt idx="1393">
                  <c:v>42.756518794446322</c:v>
                </c:pt>
                <c:pt idx="1394">
                  <c:v>42.900016931933628</c:v>
                </c:pt>
                <c:pt idx="1395">
                  <c:v>43.043515069420927</c:v>
                </c:pt>
                <c:pt idx="1396">
                  <c:v>43.187013206908233</c:v>
                </c:pt>
                <c:pt idx="1397">
                  <c:v>43.330511344395525</c:v>
                </c:pt>
                <c:pt idx="1398">
                  <c:v>43.351252963088385</c:v>
                </c:pt>
                <c:pt idx="1399">
                  <c:v>43.377497460209959</c:v>
                </c:pt>
                <c:pt idx="1400">
                  <c:v>43.401202167287508</c:v>
                </c:pt>
                <c:pt idx="1401">
                  <c:v>43.427446664409075</c:v>
                </c:pt>
                <c:pt idx="1402">
                  <c:v>43.448188283101928</c:v>
                </c:pt>
                <c:pt idx="1403">
                  <c:v>43.591686420589234</c:v>
                </c:pt>
                <c:pt idx="1404">
                  <c:v>43.735184558076533</c:v>
                </c:pt>
                <c:pt idx="1405">
                  <c:v>43.756349475110056</c:v>
                </c:pt>
                <c:pt idx="1406">
                  <c:v>43.777091093802909</c:v>
                </c:pt>
                <c:pt idx="1407">
                  <c:v>43.800795800880458</c:v>
                </c:pt>
                <c:pt idx="1408">
                  <c:v>43.81815103284795</c:v>
                </c:pt>
                <c:pt idx="1409">
                  <c:v>43.835506264815443</c:v>
                </c:pt>
                <c:pt idx="1410">
                  <c:v>43.861327463596346</c:v>
                </c:pt>
                <c:pt idx="1411">
                  <c:v>43.899001015916014</c:v>
                </c:pt>
                <c:pt idx="1412">
                  <c:v>43.920165932949544</c:v>
                </c:pt>
                <c:pt idx="1413">
                  <c:v>43.937944463257708</c:v>
                </c:pt>
                <c:pt idx="1414">
                  <c:v>43.9552996952252</c:v>
                </c:pt>
                <c:pt idx="1415">
                  <c:v>43.972654927192686</c:v>
                </c:pt>
                <c:pt idx="1416">
                  <c:v>43.990010159160178</c:v>
                </c:pt>
                <c:pt idx="1417">
                  <c:v>44.007365391127671</c:v>
                </c:pt>
                <c:pt idx="1418">
                  <c:v>44.03107009820522</c:v>
                </c:pt>
                <c:pt idx="1419">
                  <c:v>44.057314595326787</c:v>
                </c:pt>
                <c:pt idx="1420">
                  <c:v>44.200812732814086</c:v>
                </c:pt>
                <c:pt idx="1421">
                  <c:v>44.230866915001691</c:v>
                </c:pt>
                <c:pt idx="1422">
                  <c:v>44.260921097189296</c:v>
                </c:pt>
                <c:pt idx="1423">
                  <c:v>44.404419234676602</c:v>
                </c:pt>
                <c:pt idx="1424">
                  <c:v>44.425584151710126</c:v>
                </c:pt>
                <c:pt idx="1425">
                  <c:v>44.434896715204871</c:v>
                </c:pt>
                <c:pt idx="1426">
                  <c:v>44.455638333897731</c:v>
                </c:pt>
                <c:pt idx="1427">
                  <c:v>44.477226549271926</c:v>
                </c:pt>
                <c:pt idx="1428">
                  <c:v>44.620724686759225</c:v>
                </c:pt>
                <c:pt idx="1429">
                  <c:v>44.644429393836774</c:v>
                </c:pt>
                <c:pt idx="1430">
                  <c:v>44.670673890958348</c:v>
                </c:pt>
                <c:pt idx="1431">
                  <c:v>44.679986454453093</c:v>
                </c:pt>
                <c:pt idx="1432">
                  <c:v>44.717660006772775</c:v>
                </c:pt>
                <c:pt idx="1433">
                  <c:v>44.739248222146969</c:v>
                </c:pt>
                <c:pt idx="1434">
                  <c:v>44.776921774466643</c:v>
                </c:pt>
                <c:pt idx="1435">
                  <c:v>44.806975956654249</c:v>
                </c:pt>
                <c:pt idx="1436">
                  <c:v>44.837030138841854</c:v>
                </c:pt>
                <c:pt idx="1437">
                  <c:v>44.858618354216048</c:v>
                </c:pt>
                <c:pt idx="1438">
                  <c:v>44.876396884524212</c:v>
                </c:pt>
                <c:pt idx="1439">
                  <c:v>45.019895022011511</c:v>
                </c:pt>
                <c:pt idx="1440">
                  <c:v>45.041483237385712</c:v>
                </c:pt>
                <c:pt idx="1441">
                  <c:v>45.063071452759907</c:v>
                </c:pt>
                <c:pt idx="1442">
                  <c:v>45.080426684727399</c:v>
                </c:pt>
                <c:pt idx="1443">
                  <c:v>45.118100237047074</c:v>
                </c:pt>
                <c:pt idx="1444">
                  <c:v>45.13926515408059</c:v>
                </c:pt>
                <c:pt idx="1445">
                  <c:v>45.160006772773457</c:v>
                </c:pt>
                <c:pt idx="1446">
                  <c:v>45.181171689806973</c:v>
                </c:pt>
                <c:pt idx="1447">
                  <c:v>45.198950220115137</c:v>
                </c:pt>
                <c:pt idx="1448">
                  <c:v>45.220115137148667</c:v>
                </c:pt>
                <c:pt idx="1449">
                  <c:v>45.250169319336273</c:v>
                </c:pt>
                <c:pt idx="1450">
                  <c:v>45.273874026413822</c:v>
                </c:pt>
                <c:pt idx="1451">
                  <c:v>45.303928208601427</c:v>
                </c:pt>
                <c:pt idx="1452">
                  <c:v>45.325093125634943</c:v>
                </c:pt>
                <c:pt idx="1453">
                  <c:v>45.362766677954625</c:v>
                </c:pt>
                <c:pt idx="1454">
                  <c:v>45.383508296647477</c:v>
                </c:pt>
                <c:pt idx="1455">
                  <c:v>45.401286826955641</c:v>
                </c:pt>
                <c:pt idx="1456">
                  <c:v>45.54478496444294</c:v>
                </c:pt>
                <c:pt idx="1457">
                  <c:v>45.574839146630545</c:v>
                </c:pt>
                <c:pt idx="1458">
                  <c:v>45.584151710125298</c:v>
                </c:pt>
                <c:pt idx="1459">
                  <c:v>45.59346427362005</c:v>
                </c:pt>
                <c:pt idx="1460">
                  <c:v>45.614629190653574</c:v>
                </c:pt>
                <c:pt idx="1461">
                  <c:v>45.63240772096173</c:v>
                </c:pt>
                <c:pt idx="1462">
                  <c:v>45.653572637995261</c:v>
                </c:pt>
                <c:pt idx="1463">
                  <c:v>45.674737555028784</c:v>
                </c:pt>
                <c:pt idx="1464">
                  <c:v>45.712411107348458</c:v>
                </c:pt>
                <c:pt idx="1465">
                  <c:v>45.855909244835757</c:v>
                </c:pt>
                <c:pt idx="1466">
                  <c:v>45.893582797155439</c:v>
                </c:pt>
                <c:pt idx="1467">
                  <c:v>45.911361327463595</c:v>
                </c:pt>
                <c:pt idx="1468">
                  <c:v>45.935066034541144</c:v>
                </c:pt>
                <c:pt idx="1469">
                  <c:v>45.960887233322048</c:v>
                </c:pt>
                <c:pt idx="1470">
                  <c:v>45.986708432102944</c:v>
                </c:pt>
                <c:pt idx="1471">
                  <c:v>46.012529630883847</c:v>
                </c:pt>
                <c:pt idx="1472">
                  <c:v>46.038350829664751</c:v>
                </c:pt>
                <c:pt idx="1473">
                  <c:v>46.18184896715205</c:v>
                </c:pt>
                <c:pt idx="1474">
                  <c:v>46.203437182526244</c:v>
                </c:pt>
                <c:pt idx="1475">
                  <c:v>46.233491364713849</c:v>
                </c:pt>
                <c:pt idx="1476">
                  <c:v>46.242803928208602</c:v>
                </c:pt>
                <c:pt idx="1477">
                  <c:v>46.266508635286151</c:v>
                </c:pt>
                <c:pt idx="1478">
                  <c:v>46.41000677277345</c:v>
                </c:pt>
                <c:pt idx="1479">
                  <c:v>46.440060954961055</c:v>
                </c:pt>
                <c:pt idx="1480">
                  <c:v>46.461225871994586</c:v>
                </c:pt>
                <c:pt idx="1481">
                  <c:v>46.491280054182191</c:v>
                </c:pt>
                <c:pt idx="1482">
                  <c:v>46.517524551303758</c:v>
                </c:pt>
                <c:pt idx="1483">
                  <c:v>46.538266169996611</c:v>
                </c:pt>
                <c:pt idx="1484">
                  <c:v>46.564510667118185</c:v>
                </c:pt>
                <c:pt idx="1485">
                  <c:v>46.585675584151709</c:v>
                </c:pt>
                <c:pt idx="1486">
                  <c:v>46.609380291229257</c:v>
                </c:pt>
                <c:pt idx="1487">
                  <c:v>46.630968506603452</c:v>
                </c:pt>
                <c:pt idx="1488">
                  <c:v>46.657213003725026</c:v>
                </c:pt>
                <c:pt idx="1489">
                  <c:v>46.6834575008466</c:v>
                </c:pt>
                <c:pt idx="1490">
                  <c:v>46.713511683034206</c:v>
                </c:pt>
                <c:pt idx="1491">
                  <c:v>46.743565865221811</c:v>
                </c:pt>
                <c:pt idx="1492">
                  <c:v>46.765154080596005</c:v>
                </c:pt>
                <c:pt idx="1493">
                  <c:v>46.782509312563498</c:v>
                </c:pt>
                <c:pt idx="1494">
                  <c:v>46.799864544530983</c:v>
                </c:pt>
                <c:pt idx="1495">
                  <c:v>46.817219776498476</c:v>
                </c:pt>
                <c:pt idx="1496">
                  <c:v>46.834575008465968</c:v>
                </c:pt>
                <c:pt idx="1497">
                  <c:v>46.851930240433461</c:v>
                </c:pt>
                <c:pt idx="1498">
                  <c:v>46.869285472400946</c:v>
                </c:pt>
                <c:pt idx="1499">
                  <c:v>46.892990179478495</c:v>
                </c:pt>
                <c:pt idx="1500">
                  <c:v>46.910345411445988</c:v>
                </c:pt>
                <c:pt idx="1501">
                  <c:v>46.934050118523537</c:v>
                </c:pt>
                <c:pt idx="1502">
                  <c:v>46.957754825601086</c:v>
                </c:pt>
                <c:pt idx="1503">
                  <c:v>46.967067389095831</c:v>
                </c:pt>
                <c:pt idx="1504">
                  <c:v>46.988655604470033</c:v>
                </c:pt>
                <c:pt idx="1505">
                  <c:v>47.010243819844227</c:v>
                </c:pt>
                <c:pt idx="1506">
                  <c:v>47.031832035218422</c:v>
                </c:pt>
                <c:pt idx="1507">
                  <c:v>47.053420250592623</c:v>
                </c:pt>
                <c:pt idx="1508">
                  <c:v>47.07500846596681</c:v>
                </c:pt>
                <c:pt idx="1509">
                  <c:v>47.105062648154416</c:v>
                </c:pt>
                <c:pt idx="1510">
                  <c:v>47.135116830342028</c:v>
                </c:pt>
                <c:pt idx="1511">
                  <c:v>47.161361327463595</c:v>
                </c:pt>
                <c:pt idx="1512">
                  <c:v>47.1914155096512</c:v>
                </c:pt>
                <c:pt idx="1513">
                  <c:v>47.208770741618693</c:v>
                </c:pt>
                <c:pt idx="1514">
                  <c:v>47.23501523874026</c:v>
                </c:pt>
                <c:pt idx="1515">
                  <c:v>47.258719945817809</c:v>
                </c:pt>
                <c:pt idx="1516">
                  <c:v>47.284541144598712</c:v>
                </c:pt>
                <c:pt idx="1517">
                  <c:v>47.31078564172028</c:v>
                </c:pt>
                <c:pt idx="1518">
                  <c:v>47.336606840501183</c:v>
                </c:pt>
                <c:pt idx="1519">
                  <c:v>47.480104977988482</c:v>
                </c:pt>
                <c:pt idx="1520">
                  <c:v>47.500846596681342</c:v>
                </c:pt>
                <c:pt idx="1521">
                  <c:v>47.521588215374194</c:v>
                </c:pt>
                <c:pt idx="1522">
                  <c:v>47.547832712495769</c:v>
                </c:pt>
                <c:pt idx="1523">
                  <c:v>47.568997629529292</c:v>
                </c:pt>
                <c:pt idx="1524">
                  <c:v>47.594818828310196</c:v>
                </c:pt>
                <c:pt idx="1525">
                  <c:v>47.621063325431763</c:v>
                </c:pt>
                <c:pt idx="1526">
                  <c:v>47.646884524212666</c:v>
                </c:pt>
                <c:pt idx="1527">
                  <c:v>47.656197087707412</c:v>
                </c:pt>
                <c:pt idx="1528">
                  <c:v>47.673975618015582</c:v>
                </c:pt>
                <c:pt idx="1529">
                  <c:v>47.691754148323739</c:v>
                </c:pt>
                <c:pt idx="1530">
                  <c:v>47.729427700643413</c:v>
                </c:pt>
                <c:pt idx="1531">
                  <c:v>47.750169319336266</c:v>
                </c:pt>
                <c:pt idx="1532">
                  <c:v>47.893667456823572</c:v>
                </c:pt>
                <c:pt idx="1533">
                  <c:v>47.919911953945139</c:v>
                </c:pt>
                <c:pt idx="1534">
                  <c:v>47.957585506264813</c:v>
                </c:pt>
                <c:pt idx="1535">
                  <c:v>47.983830003386387</c:v>
                </c:pt>
                <c:pt idx="1536">
                  <c:v>48.007534710463936</c:v>
                </c:pt>
                <c:pt idx="1537">
                  <c:v>48.028276329156789</c:v>
                </c:pt>
                <c:pt idx="1538">
                  <c:v>48.049864544530983</c:v>
                </c:pt>
                <c:pt idx="1539">
                  <c:v>48.070606163223836</c:v>
                </c:pt>
                <c:pt idx="1540">
                  <c:v>48.079918726718589</c:v>
                </c:pt>
                <c:pt idx="1541">
                  <c:v>48.089231290213341</c:v>
                </c:pt>
                <c:pt idx="1542">
                  <c:v>48.098543853708094</c:v>
                </c:pt>
                <c:pt idx="1543">
                  <c:v>48.107856417202846</c:v>
                </c:pt>
                <c:pt idx="1544">
                  <c:v>48.129444632577041</c:v>
                </c:pt>
                <c:pt idx="1545">
                  <c:v>48.167118184896715</c:v>
                </c:pt>
                <c:pt idx="1546">
                  <c:v>48.190822891974264</c:v>
                </c:pt>
                <c:pt idx="1547">
                  <c:v>48.211564510667124</c:v>
                </c:pt>
                <c:pt idx="1548">
                  <c:v>48.220877074161869</c:v>
                </c:pt>
                <c:pt idx="1549">
                  <c:v>48.230189637656622</c:v>
                </c:pt>
                <c:pt idx="1550">
                  <c:v>48.373687775143921</c:v>
                </c:pt>
                <c:pt idx="1551">
                  <c:v>48.394852692177452</c:v>
                </c:pt>
                <c:pt idx="1552">
                  <c:v>48.415594310870304</c:v>
                </c:pt>
                <c:pt idx="1553">
                  <c:v>48.424906874365057</c:v>
                </c:pt>
                <c:pt idx="1554">
                  <c:v>48.448611581442606</c:v>
                </c:pt>
                <c:pt idx="1555">
                  <c:v>48.469353200135458</c:v>
                </c:pt>
                <c:pt idx="1556">
                  <c:v>48.490518117168982</c:v>
                </c:pt>
                <c:pt idx="1557">
                  <c:v>48.516339315949878</c:v>
                </c:pt>
                <c:pt idx="1558">
                  <c:v>48.525651879444631</c:v>
                </c:pt>
                <c:pt idx="1559">
                  <c:v>48.551896376566205</c:v>
                </c:pt>
                <c:pt idx="1560">
                  <c:v>48.578140873687772</c:v>
                </c:pt>
                <c:pt idx="1561">
                  <c:v>48.587453437182525</c:v>
                </c:pt>
                <c:pt idx="1562">
                  <c:v>48.613697934304092</c:v>
                </c:pt>
                <c:pt idx="1563">
                  <c:v>48.757196071791398</c:v>
                </c:pt>
                <c:pt idx="1564">
                  <c:v>48.783440568912972</c:v>
                </c:pt>
                <c:pt idx="1565">
                  <c:v>48.809261767693876</c:v>
                </c:pt>
                <c:pt idx="1566">
                  <c:v>48.835082966474772</c:v>
                </c:pt>
                <c:pt idx="1567">
                  <c:v>48.858787673552314</c:v>
                </c:pt>
                <c:pt idx="1568">
                  <c:v>49.00228581103962</c:v>
                </c:pt>
                <c:pt idx="1569">
                  <c:v>49.020064341347776</c:v>
                </c:pt>
                <c:pt idx="1570">
                  <c:v>49.029376904842529</c:v>
                </c:pt>
                <c:pt idx="1571">
                  <c:v>49.0471554351507</c:v>
                </c:pt>
                <c:pt idx="1572">
                  <c:v>49.190653572637991</c:v>
                </c:pt>
                <c:pt idx="1573">
                  <c:v>49.208432102946162</c:v>
                </c:pt>
                <c:pt idx="1574">
                  <c:v>49.229597019979678</c:v>
                </c:pt>
                <c:pt idx="1575">
                  <c:v>49.250761937013202</c:v>
                </c:pt>
                <c:pt idx="1576">
                  <c:v>49.260074500507955</c:v>
                </c:pt>
                <c:pt idx="1577">
                  <c:v>49.269387064002707</c:v>
                </c:pt>
                <c:pt idx="1578">
                  <c:v>49.307060616322381</c:v>
                </c:pt>
                <c:pt idx="1579">
                  <c:v>49.324415848289874</c:v>
                </c:pt>
                <c:pt idx="1580">
                  <c:v>49.350660345411448</c:v>
                </c:pt>
                <c:pt idx="1581">
                  <c:v>49.494158482898747</c:v>
                </c:pt>
                <c:pt idx="1582">
                  <c:v>49.531832035218422</c:v>
                </c:pt>
                <c:pt idx="1583">
                  <c:v>49.675330172705721</c:v>
                </c:pt>
                <c:pt idx="1584">
                  <c:v>49.818828310193027</c:v>
                </c:pt>
                <c:pt idx="1585">
                  <c:v>49.83999322722655</c:v>
                </c:pt>
                <c:pt idx="1586">
                  <c:v>49.983491364713849</c:v>
                </c:pt>
                <c:pt idx="1587">
                  <c:v>50.004656281747373</c:v>
                </c:pt>
                <c:pt idx="1588">
                  <c:v>50.025397900440225</c:v>
                </c:pt>
                <c:pt idx="1589">
                  <c:v>50.0630714527599</c:v>
                </c:pt>
                <c:pt idx="1590">
                  <c:v>50.084659668134101</c:v>
                </c:pt>
                <c:pt idx="1591">
                  <c:v>50.108364375211643</c:v>
                </c:pt>
                <c:pt idx="1592">
                  <c:v>50.132069082289199</c:v>
                </c:pt>
                <c:pt idx="1593">
                  <c:v>50.157890281070095</c:v>
                </c:pt>
                <c:pt idx="1594">
                  <c:v>50.179478496444297</c:v>
                </c:pt>
                <c:pt idx="1595">
                  <c:v>50.201066711818484</c:v>
                </c:pt>
                <c:pt idx="1596">
                  <c:v>50.221808330511344</c:v>
                </c:pt>
                <c:pt idx="1597">
                  <c:v>50.239163562478836</c:v>
                </c:pt>
                <c:pt idx="1598">
                  <c:v>50.26032847951236</c:v>
                </c:pt>
                <c:pt idx="1599">
                  <c:v>50.286572976633934</c:v>
                </c:pt>
                <c:pt idx="1600">
                  <c:v>50.312817473755501</c:v>
                </c:pt>
                <c:pt idx="1601">
                  <c:v>50.342871655943114</c:v>
                </c:pt>
                <c:pt idx="1602">
                  <c:v>50.352184219437859</c:v>
                </c:pt>
                <c:pt idx="1603">
                  <c:v>50.37334913647139</c:v>
                </c:pt>
                <c:pt idx="1604">
                  <c:v>50.394514053504913</c:v>
                </c:pt>
                <c:pt idx="1605">
                  <c:v>50.416102268879101</c:v>
                </c:pt>
                <c:pt idx="1606">
                  <c:v>50.442346766000682</c:v>
                </c:pt>
                <c:pt idx="1607">
                  <c:v>50.463934981374869</c:v>
                </c:pt>
                <c:pt idx="1608">
                  <c:v>50.490179478496444</c:v>
                </c:pt>
                <c:pt idx="1609">
                  <c:v>50.510921097189296</c:v>
                </c:pt>
                <c:pt idx="1610">
                  <c:v>50.531662715882156</c:v>
                </c:pt>
                <c:pt idx="1611">
                  <c:v>50.553250931256358</c:v>
                </c:pt>
                <c:pt idx="1612">
                  <c:v>50.590924483576025</c:v>
                </c:pt>
                <c:pt idx="1613">
                  <c:v>50.614629190653574</c:v>
                </c:pt>
                <c:pt idx="1614">
                  <c:v>50.644683372841179</c:v>
                </c:pt>
                <c:pt idx="1615">
                  <c:v>50.670504571622075</c:v>
                </c:pt>
                <c:pt idx="1616">
                  <c:v>50.687859803589575</c:v>
                </c:pt>
                <c:pt idx="1617">
                  <c:v>50.711564510667117</c:v>
                </c:pt>
                <c:pt idx="1618">
                  <c:v>50.855062648154416</c:v>
                </c:pt>
                <c:pt idx="1619">
                  <c:v>50.876650863528617</c:v>
                </c:pt>
                <c:pt idx="1620">
                  <c:v>51.020149001015916</c:v>
                </c:pt>
                <c:pt idx="1621">
                  <c:v>51.04639349813749</c:v>
                </c:pt>
                <c:pt idx="1622">
                  <c:v>51.055706061632236</c:v>
                </c:pt>
                <c:pt idx="1623">
                  <c:v>51.073484591940399</c:v>
                </c:pt>
                <c:pt idx="1624">
                  <c:v>51.095072807314587</c:v>
                </c:pt>
                <c:pt idx="1625">
                  <c:v>51.132746359634275</c:v>
                </c:pt>
                <c:pt idx="1626">
                  <c:v>51.150524889942432</c:v>
                </c:pt>
                <c:pt idx="1627">
                  <c:v>51.159837453437184</c:v>
                </c:pt>
                <c:pt idx="1628">
                  <c:v>51.16915001693193</c:v>
                </c:pt>
                <c:pt idx="1629">
                  <c:v>51.178462580426689</c:v>
                </c:pt>
                <c:pt idx="1630">
                  <c:v>51.187775143921435</c:v>
                </c:pt>
                <c:pt idx="1631">
                  <c:v>51.205553674229598</c:v>
                </c:pt>
                <c:pt idx="1632">
                  <c:v>51.243227226549273</c:v>
                </c:pt>
                <c:pt idx="1633">
                  <c:v>51.260582458516765</c:v>
                </c:pt>
                <c:pt idx="1634">
                  <c:v>51.269895022011511</c:v>
                </c:pt>
                <c:pt idx="1635">
                  <c:v>51.291483237385705</c:v>
                </c:pt>
                <c:pt idx="1636">
                  <c:v>51.309261767693869</c:v>
                </c:pt>
                <c:pt idx="1637">
                  <c:v>51.327040298002032</c:v>
                </c:pt>
                <c:pt idx="1638">
                  <c:v>51.348205215035556</c:v>
                </c:pt>
                <c:pt idx="1639">
                  <c:v>51.369370132069079</c:v>
                </c:pt>
                <c:pt idx="1640">
                  <c:v>51.407043684388753</c:v>
                </c:pt>
                <c:pt idx="1641">
                  <c:v>51.424822214696917</c:v>
                </c:pt>
                <c:pt idx="1642">
                  <c:v>51.462495767016591</c:v>
                </c:pt>
                <c:pt idx="1643">
                  <c:v>51.486200474094147</c:v>
                </c:pt>
                <c:pt idx="1644">
                  <c:v>51.506942092787</c:v>
                </c:pt>
                <c:pt idx="1645">
                  <c:v>51.527683711479852</c:v>
                </c:pt>
                <c:pt idx="1646">
                  <c:v>51.565357263799527</c:v>
                </c:pt>
                <c:pt idx="1647">
                  <c:v>51.586945479173721</c:v>
                </c:pt>
                <c:pt idx="1648">
                  <c:v>51.608533694547923</c:v>
                </c:pt>
                <c:pt idx="1649">
                  <c:v>51.629698611581446</c:v>
                </c:pt>
                <c:pt idx="1650">
                  <c:v>51.651286826955634</c:v>
                </c:pt>
                <c:pt idx="1651">
                  <c:v>51.672028445648486</c:v>
                </c:pt>
                <c:pt idx="1652">
                  <c:v>51.692770064341346</c:v>
                </c:pt>
                <c:pt idx="1653">
                  <c:v>51.713511683034206</c:v>
                </c:pt>
                <c:pt idx="1654">
                  <c:v>51.750338638672531</c:v>
                </c:pt>
                <c:pt idx="1655">
                  <c:v>51.771080257365384</c:v>
                </c:pt>
                <c:pt idx="1656">
                  <c:v>51.801134439552996</c:v>
                </c:pt>
                <c:pt idx="1657">
                  <c:v>51.831188621740601</c:v>
                </c:pt>
                <c:pt idx="1658">
                  <c:v>51.861242803928207</c:v>
                </c:pt>
                <c:pt idx="1659">
                  <c:v>51.881984422621066</c:v>
                </c:pt>
                <c:pt idx="1660">
                  <c:v>51.903572637995254</c:v>
                </c:pt>
                <c:pt idx="1661">
                  <c:v>51.941246190314935</c:v>
                </c:pt>
                <c:pt idx="1662">
                  <c:v>52.084744327802234</c:v>
                </c:pt>
                <c:pt idx="1663">
                  <c:v>52.102522858110397</c:v>
                </c:pt>
                <c:pt idx="1664">
                  <c:v>52.126227565187946</c:v>
                </c:pt>
                <c:pt idx="1665">
                  <c:v>52.147392482221463</c:v>
                </c:pt>
                <c:pt idx="1666">
                  <c:v>52.171097189299019</c:v>
                </c:pt>
                <c:pt idx="1667">
                  <c:v>52.191838807991871</c:v>
                </c:pt>
                <c:pt idx="1668">
                  <c:v>52.229512360311546</c:v>
                </c:pt>
                <c:pt idx="1669">
                  <c:v>52.25575685743312</c:v>
                </c:pt>
                <c:pt idx="1670">
                  <c:v>52.282001354554687</c:v>
                </c:pt>
                <c:pt idx="1671">
                  <c:v>52.308245851676261</c:v>
                </c:pt>
                <c:pt idx="1672">
                  <c:v>52.329834067050463</c:v>
                </c:pt>
                <c:pt idx="1673">
                  <c:v>52.35142228242465</c:v>
                </c:pt>
                <c:pt idx="1674">
                  <c:v>52.373010497798845</c:v>
                </c:pt>
                <c:pt idx="1675">
                  <c:v>52.393752116491697</c:v>
                </c:pt>
                <c:pt idx="1676">
                  <c:v>52.537250253979003</c:v>
                </c:pt>
                <c:pt idx="1677">
                  <c:v>52.567304436166609</c:v>
                </c:pt>
                <c:pt idx="1678">
                  <c:v>52.588469353200139</c:v>
                </c:pt>
                <c:pt idx="1679">
                  <c:v>52.612174060277681</c:v>
                </c:pt>
                <c:pt idx="1680">
                  <c:v>52.642228242465293</c:v>
                </c:pt>
                <c:pt idx="1681">
                  <c:v>52.665932949542835</c:v>
                </c:pt>
                <c:pt idx="1682">
                  <c:v>52.687097866576359</c:v>
                </c:pt>
                <c:pt idx="1683">
                  <c:v>52.724771418896033</c:v>
                </c:pt>
                <c:pt idx="1684">
                  <c:v>52.748476125973589</c:v>
                </c:pt>
                <c:pt idx="1685">
                  <c:v>52.786149678293256</c:v>
                </c:pt>
                <c:pt idx="1686">
                  <c:v>52.795462241788016</c:v>
                </c:pt>
                <c:pt idx="1687">
                  <c:v>52.819166948865558</c:v>
                </c:pt>
                <c:pt idx="1688">
                  <c:v>52.84922113105317</c:v>
                </c:pt>
                <c:pt idx="1689">
                  <c:v>52.886894683372844</c:v>
                </c:pt>
                <c:pt idx="1690">
                  <c:v>52.913139180494419</c:v>
                </c:pt>
                <c:pt idx="1691">
                  <c:v>52.934727395868606</c:v>
                </c:pt>
                <c:pt idx="1692">
                  <c:v>53.078225533355905</c:v>
                </c:pt>
                <c:pt idx="1693">
                  <c:v>53.101930240433461</c:v>
                </c:pt>
                <c:pt idx="1694">
                  <c:v>53.122671859126314</c:v>
                </c:pt>
                <c:pt idx="1695">
                  <c:v>53.140027091093799</c:v>
                </c:pt>
                <c:pt idx="1696">
                  <c:v>53.157382323061299</c:v>
                </c:pt>
                <c:pt idx="1697">
                  <c:v>53.178547240094822</c:v>
                </c:pt>
                <c:pt idx="1698">
                  <c:v>53.202251947172364</c:v>
                </c:pt>
                <c:pt idx="1699">
                  <c:v>53.223416864205895</c:v>
                </c:pt>
                <c:pt idx="1700">
                  <c:v>53.244581781239418</c:v>
                </c:pt>
                <c:pt idx="1701">
                  <c:v>53.265746698272942</c:v>
                </c:pt>
                <c:pt idx="1702">
                  <c:v>53.291567897053852</c:v>
                </c:pt>
                <c:pt idx="1703">
                  <c:v>53.317812394175412</c:v>
                </c:pt>
                <c:pt idx="1704">
                  <c:v>53.338977311208936</c:v>
                </c:pt>
                <c:pt idx="1705">
                  <c:v>53.360142228242466</c:v>
                </c:pt>
                <c:pt idx="1706">
                  <c:v>53.38130714527599</c:v>
                </c:pt>
                <c:pt idx="1707">
                  <c:v>53.402472062309513</c:v>
                </c:pt>
                <c:pt idx="1708">
                  <c:v>53.423636979343037</c:v>
                </c:pt>
                <c:pt idx="1709">
                  <c:v>53.444801896376568</c:v>
                </c:pt>
                <c:pt idx="1710">
                  <c:v>53.46215712834406</c:v>
                </c:pt>
                <c:pt idx="1711">
                  <c:v>53.483745343718248</c:v>
                </c:pt>
                <c:pt idx="1712">
                  <c:v>53.504910260751778</c:v>
                </c:pt>
                <c:pt idx="1713">
                  <c:v>53.528614967829327</c:v>
                </c:pt>
                <c:pt idx="1714">
                  <c:v>53.558669150016932</c:v>
                </c:pt>
                <c:pt idx="1715">
                  <c:v>53.588723332204538</c:v>
                </c:pt>
                <c:pt idx="1716">
                  <c:v>53.626396884524205</c:v>
                </c:pt>
                <c:pt idx="1717">
                  <c:v>53.647561801557742</c:v>
                </c:pt>
                <c:pt idx="1718">
                  <c:v>53.668726718591266</c:v>
                </c:pt>
                <c:pt idx="1719">
                  <c:v>53.678039282086011</c:v>
                </c:pt>
                <c:pt idx="1720">
                  <c:v>53.704283779207586</c:v>
                </c:pt>
                <c:pt idx="1721">
                  <c:v>53.727988486285142</c:v>
                </c:pt>
                <c:pt idx="1722">
                  <c:v>53.737301049779887</c:v>
                </c:pt>
                <c:pt idx="1723">
                  <c:v>53.758465966813404</c:v>
                </c:pt>
                <c:pt idx="1724">
                  <c:v>53.776244497121574</c:v>
                </c:pt>
                <c:pt idx="1725">
                  <c:v>53.802488994243149</c:v>
                </c:pt>
                <c:pt idx="1726">
                  <c:v>53.823230612936001</c:v>
                </c:pt>
                <c:pt idx="1727">
                  <c:v>53.844395529969525</c:v>
                </c:pt>
                <c:pt idx="1728">
                  <c:v>53.868100237047067</c:v>
                </c:pt>
                <c:pt idx="1729">
                  <c:v>53.905773789366748</c:v>
                </c:pt>
                <c:pt idx="1730">
                  <c:v>53.927362004740942</c:v>
                </c:pt>
                <c:pt idx="1731">
                  <c:v>53.948103623433795</c:v>
                </c:pt>
                <c:pt idx="1732">
                  <c:v>53.974348120555369</c:v>
                </c:pt>
                <c:pt idx="1733">
                  <c:v>54.012021672875044</c:v>
                </c:pt>
                <c:pt idx="1734">
                  <c:v>54.038266169996618</c:v>
                </c:pt>
                <c:pt idx="1735">
                  <c:v>54.059431087030141</c:v>
                </c:pt>
                <c:pt idx="1736">
                  <c:v>54.080596004063665</c:v>
                </c:pt>
                <c:pt idx="1737">
                  <c:v>54.102184219437852</c:v>
                </c:pt>
                <c:pt idx="1738">
                  <c:v>54.123772434812054</c:v>
                </c:pt>
                <c:pt idx="1739">
                  <c:v>54.141550965120224</c:v>
                </c:pt>
                <c:pt idx="1740">
                  <c:v>54.159329495428373</c:v>
                </c:pt>
                <c:pt idx="1741">
                  <c:v>54.177108025736544</c:v>
                </c:pt>
                <c:pt idx="1742">
                  <c:v>54.320606163223836</c:v>
                </c:pt>
                <c:pt idx="1743">
                  <c:v>54.344310870301392</c:v>
                </c:pt>
                <c:pt idx="1744">
                  <c:v>54.368015577378934</c:v>
                </c:pt>
                <c:pt idx="1745">
                  <c:v>54.385370809346426</c:v>
                </c:pt>
                <c:pt idx="1746">
                  <c:v>54.406959024720628</c:v>
                </c:pt>
                <c:pt idx="1747">
                  <c:v>54.428547240094815</c:v>
                </c:pt>
                <c:pt idx="1748">
                  <c:v>54.454791737216389</c:v>
                </c:pt>
                <c:pt idx="1749">
                  <c:v>54.476379952590584</c:v>
                </c:pt>
                <c:pt idx="1750">
                  <c:v>54.500084659668133</c:v>
                </c:pt>
                <c:pt idx="1751">
                  <c:v>54.523789366745682</c:v>
                </c:pt>
                <c:pt idx="1752">
                  <c:v>54.544530985438534</c:v>
                </c:pt>
                <c:pt idx="1753">
                  <c:v>54.574585167626147</c:v>
                </c:pt>
                <c:pt idx="1754">
                  <c:v>54.600829664747721</c:v>
                </c:pt>
                <c:pt idx="1755">
                  <c:v>54.624534371825263</c:v>
                </c:pt>
                <c:pt idx="1756">
                  <c:v>54.650778868946837</c:v>
                </c:pt>
                <c:pt idx="1757">
                  <c:v>54.671943785980361</c:v>
                </c:pt>
                <c:pt idx="1758">
                  <c:v>54.698188283101935</c:v>
                </c:pt>
                <c:pt idx="1759">
                  <c:v>54.70750084659668</c:v>
                </c:pt>
                <c:pt idx="1760">
                  <c:v>54.716813410091433</c:v>
                </c:pt>
                <c:pt idx="1761">
                  <c:v>54.734591940399589</c:v>
                </c:pt>
                <c:pt idx="1762">
                  <c:v>54.760836437521164</c:v>
                </c:pt>
                <c:pt idx="1763">
                  <c:v>54.778191669488649</c:v>
                </c:pt>
                <c:pt idx="1764">
                  <c:v>54.804436166610223</c:v>
                </c:pt>
                <c:pt idx="1765">
                  <c:v>54.830680663731798</c:v>
                </c:pt>
                <c:pt idx="1766">
                  <c:v>54.856925160853365</c:v>
                </c:pt>
                <c:pt idx="1767">
                  <c:v>55.000423298340671</c:v>
                </c:pt>
                <c:pt idx="1768">
                  <c:v>55.030477480528276</c:v>
                </c:pt>
                <c:pt idx="1769">
                  <c:v>55.051642397561807</c:v>
                </c:pt>
                <c:pt idx="1770">
                  <c:v>55.072384016254659</c:v>
                </c:pt>
                <c:pt idx="1771">
                  <c:v>55.102438198442258</c:v>
                </c:pt>
                <c:pt idx="1772">
                  <c:v>55.123603115475781</c:v>
                </c:pt>
                <c:pt idx="1773">
                  <c:v>55.144768032509319</c:v>
                </c:pt>
                <c:pt idx="1774">
                  <c:v>55.165932949542842</c:v>
                </c:pt>
                <c:pt idx="1775">
                  <c:v>55.187097866576366</c:v>
                </c:pt>
                <c:pt idx="1776">
                  <c:v>55.208262783609882</c:v>
                </c:pt>
                <c:pt idx="1777">
                  <c:v>55.22942770064342</c:v>
                </c:pt>
                <c:pt idx="1778">
                  <c:v>55.250592617676944</c:v>
                </c:pt>
                <c:pt idx="1779">
                  <c:v>55.272180833051131</c:v>
                </c:pt>
                <c:pt idx="1780">
                  <c:v>55.415678970538437</c:v>
                </c:pt>
                <c:pt idx="1781">
                  <c:v>55.437267185912631</c:v>
                </c:pt>
                <c:pt idx="1782">
                  <c:v>55.467321368100244</c:v>
                </c:pt>
                <c:pt idx="1783">
                  <c:v>55.488486285133767</c:v>
                </c:pt>
                <c:pt idx="1784">
                  <c:v>55.509651202167291</c:v>
                </c:pt>
                <c:pt idx="1785">
                  <c:v>55.530816119200807</c:v>
                </c:pt>
                <c:pt idx="1786">
                  <c:v>55.548594649508978</c:v>
                </c:pt>
                <c:pt idx="1787">
                  <c:v>55.569759566542501</c:v>
                </c:pt>
                <c:pt idx="1788">
                  <c:v>55.590924483576018</c:v>
                </c:pt>
                <c:pt idx="1789">
                  <c:v>55.612089400609555</c:v>
                </c:pt>
                <c:pt idx="1790">
                  <c:v>55.633254317643079</c:v>
                </c:pt>
                <c:pt idx="1791">
                  <c:v>55.654419234676602</c:v>
                </c:pt>
                <c:pt idx="1792">
                  <c:v>55.671774466644088</c:v>
                </c:pt>
                <c:pt idx="1793">
                  <c:v>55.692939383677619</c:v>
                </c:pt>
                <c:pt idx="1794">
                  <c:v>55.714104300711142</c:v>
                </c:pt>
                <c:pt idx="1795">
                  <c:v>55.731459532678628</c:v>
                </c:pt>
                <c:pt idx="1796">
                  <c:v>55.748814764646127</c:v>
                </c:pt>
                <c:pt idx="1797">
                  <c:v>55.766169996613613</c:v>
                </c:pt>
                <c:pt idx="1798">
                  <c:v>55.787334913647136</c:v>
                </c:pt>
                <c:pt idx="1799">
                  <c:v>55.811039620724692</c:v>
                </c:pt>
                <c:pt idx="1800">
                  <c:v>55.832204537758216</c:v>
                </c:pt>
                <c:pt idx="1801">
                  <c:v>55.85844903487979</c:v>
                </c:pt>
                <c:pt idx="1802">
                  <c:v>55.876227565187939</c:v>
                </c:pt>
                <c:pt idx="1803">
                  <c:v>55.913901117507613</c:v>
                </c:pt>
                <c:pt idx="1804">
                  <c:v>55.93464273620048</c:v>
                </c:pt>
                <c:pt idx="1805">
                  <c:v>55.955384354893333</c:v>
                </c:pt>
                <c:pt idx="1806">
                  <c:v>55.9816288520149</c:v>
                </c:pt>
                <c:pt idx="1807">
                  <c:v>56.002793769048424</c:v>
                </c:pt>
                <c:pt idx="1808">
                  <c:v>56.023958686081954</c:v>
                </c:pt>
                <c:pt idx="1809">
                  <c:v>56.045123603115478</c:v>
                </c:pt>
                <c:pt idx="1810">
                  <c:v>56.066288520149001</c:v>
                </c:pt>
                <c:pt idx="1811">
                  <c:v>56.087453437182525</c:v>
                </c:pt>
                <c:pt idx="1812">
                  <c:v>56.108618354216055</c:v>
                </c:pt>
                <c:pt idx="1813">
                  <c:v>56.129783271249579</c:v>
                </c:pt>
                <c:pt idx="1814">
                  <c:v>56.150948188283103</c:v>
                </c:pt>
                <c:pt idx="1815">
                  <c:v>56.177192685404677</c:v>
                </c:pt>
                <c:pt idx="1816">
                  <c:v>56.198780900778864</c:v>
                </c:pt>
                <c:pt idx="1817">
                  <c:v>56.208093464273624</c:v>
                </c:pt>
                <c:pt idx="1818">
                  <c:v>56.245767016593298</c:v>
                </c:pt>
                <c:pt idx="1819">
                  <c:v>56.266931933626822</c:v>
                </c:pt>
                <c:pt idx="1820">
                  <c:v>56.288096850660338</c:v>
                </c:pt>
                <c:pt idx="1821">
                  <c:v>56.309261767693876</c:v>
                </c:pt>
                <c:pt idx="1822">
                  <c:v>56.330426684727399</c:v>
                </c:pt>
                <c:pt idx="1823">
                  <c:v>56.351591601760923</c:v>
                </c:pt>
                <c:pt idx="1824">
                  <c:v>56.372756518794439</c:v>
                </c:pt>
                <c:pt idx="1825">
                  <c:v>56.393921435827977</c:v>
                </c:pt>
                <c:pt idx="1826">
                  <c:v>56.415086352861501</c:v>
                </c:pt>
                <c:pt idx="1827">
                  <c:v>56.436251269895024</c:v>
                </c:pt>
                <c:pt idx="1828">
                  <c:v>56.45741618692854</c:v>
                </c:pt>
                <c:pt idx="1829">
                  <c:v>56.478581103962078</c:v>
                </c:pt>
                <c:pt idx="1830">
                  <c:v>56.499746020995602</c:v>
                </c:pt>
                <c:pt idx="1831">
                  <c:v>56.537419573315276</c:v>
                </c:pt>
                <c:pt idx="1832">
                  <c:v>56.559007788689463</c:v>
                </c:pt>
                <c:pt idx="1833">
                  <c:v>56.580172705723001</c:v>
                </c:pt>
                <c:pt idx="1834">
                  <c:v>56.610226887910599</c:v>
                </c:pt>
                <c:pt idx="1835">
                  <c:v>56.753725025397905</c:v>
                </c:pt>
                <c:pt idx="1836">
                  <c:v>56.771080257365391</c:v>
                </c:pt>
                <c:pt idx="1837">
                  <c:v>56.797324754486965</c:v>
                </c:pt>
                <c:pt idx="1838">
                  <c:v>56.818489671520489</c:v>
                </c:pt>
                <c:pt idx="1839">
                  <c:v>56.856163223840163</c:v>
                </c:pt>
                <c:pt idx="1840">
                  <c:v>56.879867930917719</c:v>
                </c:pt>
                <c:pt idx="1841">
                  <c:v>56.897223162885204</c:v>
                </c:pt>
                <c:pt idx="1842">
                  <c:v>56.920927869962746</c:v>
                </c:pt>
                <c:pt idx="1843">
                  <c:v>56.942092786996277</c:v>
                </c:pt>
                <c:pt idx="1844">
                  <c:v>56.979766339315951</c:v>
                </c:pt>
                <c:pt idx="1845">
                  <c:v>56.989078902810697</c:v>
                </c:pt>
                <c:pt idx="1846">
                  <c:v>56.998391466305456</c:v>
                </c:pt>
                <c:pt idx="1847">
                  <c:v>57.01955638333898</c:v>
                </c:pt>
                <c:pt idx="1848">
                  <c:v>57.049610565526585</c:v>
                </c:pt>
                <c:pt idx="1849">
                  <c:v>57.087284117846259</c:v>
                </c:pt>
                <c:pt idx="1850">
                  <c:v>57.104639349813745</c:v>
                </c:pt>
                <c:pt idx="1851">
                  <c:v>57.121994581781244</c:v>
                </c:pt>
                <c:pt idx="1852">
                  <c:v>57.13934981374873</c:v>
                </c:pt>
                <c:pt idx="1853">
                  <c:v>57.156705045716215</c:v>
                </c:pt>
                <c:pt idx="1854">
                  <c:v>57.174060277683715</c:v>
                </c:pt>
                <c:pt idx="1855">
                  <c:v>57.1914155096512</c:v>
                </c:pt>
                <c:pt idx="1856">
                  <c:v>57.2087707416187</c:v>
                </c:pt>
                <c:pt idx="1857">
                  <c:v>57.226125973586186</c:v>
                </c:pt>
                <c:pt idx="1858">
                  <c:v>57.243481205553671</c:v>
                </c:pt>
                <c:pt idx="1859">
                  <c:v>57.265069420927873</c:v>
                </c:pt>
                <c:pt idx="1860">
                  <c:v>57.28665763630206</c:v>
                </c:pt>
                <c:pt idx="1861">
                  <c:v>57.30739925499492</c:v>
                </c:pt>
                <c:pt idx="1862">
                  <c:v>57.333643752116494</c:v>
                </c:pt>
                <c:pt idx="1863">
                  <c:v>57.371317304436161</c:v>
                </c:pt>
                <c:pt idx="1864">
                  <c:v>57.397561801557742</c:v>
                </c:pt>
                <c:pt idx="1865">
                  <c:v>57.541059939045034</c:v>
                </c:pt>
                <c:pt idx="1866">
                  <c:v>57.562648154419236</c:v>
                </c:pt>
                <c:pt idx="1867">
                  <c:v>57.58423636979343</c:v>
                </c:pt>
                <c:pt idx="1868">
                  <c:v>57.604977988486283</c:v>
                </c:pt>
                <c:pt idx="1869">
                  <c:v>57.626566203860484</c:v>
                </c:pt>
                <c:pt idx="1870">
                  <c:v>57.652810700982052</c:v>
                </c:pt>
                <c:pt idx="1871">
                  <c:v>57.670165932949544</c:v>
                </c:pt>
                <c:pt idx="1872">
                  <c:v>57.693870640027086</c:v>
                </c:pt>
                <c:pt idx="1873">
                  <c:v>57.837368777514399</c:v>
                </c:pt>
                <c:pt idx="1874">
                  <c:v>57.863613274635959</c:v>
                </c:pt>
                <c:pt idx="1875">
                  <c:v>57.887317981713515</c:v>
                </c:pt>
                <c:pt idx="1876">
                  <c:v>57.908906197087703</c:v>
                </c:pt>
                <c:pt idx="1877">
                  <c:v>57.930494412461911</c:v>
                </c:pt>
                <c:pt idx="1878">
                  <c:v>57.939806975956657</c:v>
                </c:pt>
                <c:pt idx="1879">
                  <c:v>57.963511683034206</c:v>
                </c:pt>
                <c:pt idx="1880">
                  <c:v>57.987216390111755</c:v>
                </c:pt>
                <c:pt idx="1881">
                  <c:v>58.008381307145271</c:v>
                </c:pt>
                <c:pt idx="1882">
                  <c:v>58.029546224178794</c:v>
                </c:pt>
                <c:pt idx="1883">
                  <c:v>58.051134439552996</c:v>
                </c:pt>
                <c:pt idx="1884">
                  <c:v>58.074839146630538</c:v>
                </c:pt>
                <c:pt idx="1885">
                  <c:v>58.096427362004746</c:v>
                </c:pt>
                <c:pt idx="1886">
                  <c:v>58.114205892312896</c:v>
                </c:pt>
                <c:pt idx="1887">
                  <c:v>58.135794107687097</c:v>
                </c:pt>
                <c:pt idx="1888">
                  <c:v>58.157382323061292</c:v>
                </c:pt>
                <c:pt idx="1889">
                  <c:v>58.195055875380966</c:v>
                </c:pt>
                <c:pt idx="1890">
                  <c:v>58.204368438875719</c:v>
                </c:pt>
                <c:pt idx="1891">
                  <c:v>58.225533355909242</c:v>
                </c:pt>
                <c:pt idx="1892">
                  <c:v>58.249238062986798</c:v>
                </c:pt>
                <c:pt idx="1893">
                  <c:v>58.267016593294954</c:v>
                </c:pt>
                <c:pt idx="1894">
                  <c:v>58.288181510328485</c:v>
                </c:pt>
                <c:pt idx="1895">
                  <c:v>58.305960040636641</c:v>
                </c:pt>
                <c:pt idx="1896">
                  <c:v>58.32966474771419</c:v>
                </c:pt>
                <c:pt idx="1897">
                  <c:v>58.351252963088385</c:v>
                </c:pt>
                <c:pt idx="1898">
                  <c:v>58.360565526583144</c:v>
                </c:pt>
                <c:pt idx="1899">
                  <c:v>58.384270233660686</c:v>
                </c:pt>
                <c:pt idx="1900">
                  <c:v>58.405011852353539</c:v>
                </c:pt>
                <c:pt idx="1901">
                  <c:v>58.425753471046391</c:v>
                </c:pt>
                <c:pt idx="1902">
                  <c:v>58.447341686420586</c:v>
                </c:pt>
                <c:pt idx="1903">
                  <c:v>58.468929901794787</c:v>
                </c:pt>
                <c:pt idx="1904">
                  <c:v>58.490518117168975</c:v>
                </c:pt>
                <c:pt idx="1905">
                  <c:v>58.516762614290549</c:v>
                </c:pt>
                <c:pt idx="1906">
                  <c:v>58.543007111412123</c:v>
                </c:pt>
                <c:pt idx="1907">
                  <c:v>58.569251608533691</c:v>
                </c:pt>
                <c:pt idx="1908">
                  <c:v>58.57856417202845</c:v>
                </c:pt>
                <c:pt idx="1909">
                  <c:v>58.602268879105992</c:v>
                </c:pt>
                <c:pt idx="1910">
                  <c:v>58.623857094480194</c:v>
                </c:pt>
                <c:pt idx="1911">
                  <c:v>58.650101591601754</c:v>
                </c:pt>
                <c:pt idx="1912">
                  <c:v>58.687775143921442</c:v>
                </c:pt>
                <c:pt idx="1913">
                  <c:v>58.705130375888928</c:v>
                </c:pt>
                <c:pt idx="1914">
                  <c:v>58.726718591263129</c:v>
                </c:pt>
                <c:pt idx="1915">
                  <c:v>58.748306806637316</c:v>
                </c:pt>
                <c:pt idx="1916">
                  <c:v>58.785980358956991</c:v>
                </c:pt>
                <c:pt idx="1917">
                  <c:v>58.816034541144603</c:v>
                </c:pt>
                <c:pt idx="1918">
                  <c:v>58.959532678631902</c:v>
                </c:pt>
                <c:pt idx="1919">
                  <c:v>59.103030816119194</c:v>
                </c:pt>
                <c:pt idx="1920">
                  <c:v>59.124195733152732</c:v>
                </c:pt>
                <c:pt idx="1921">
                  <c:v>59.145360650186248</c:v>
                </c:pt>
                <c:pt idx="1922">
                  <c:v>59.166525567219772</c:v>
                </c:pt>
                <c:pt idx="1923">
                  <c:v>59.187690484253295</c:v>
                </c:pt>
                <c:pt idx="1924">
                  <c:v>59.208855401286833</c:v>
                </c:pt>
                <c:pt idx="1925">
                  <c:v>59.230020318320356</c:v>
                </c:pt>
                <c:pt idx="1926">
                  <c:v>59.251185235353873</c:v>
                </c:pt>
                <c:pt idx="1927">
                  <c:v>59.268540467321372</c:v>
                </c:pt>
                <c:pt idx="1928">
                  <c:v>59.412038604808671</c:v>
                </c:pt>
                <c:pt idx="1929">
                  <c:v>59.429393836776157</c:v>
                </c:pt>
                <c:pt idx="1930">
                  <c:v>59.446749068743657</c:v>
                </c:pt>
                <c:pt idx="1931">
                  <c:v>59.464104300711142</c:v>
                </c:pt>
                <c:pt idx="1932">
                  <c:v>59.481459532678628</c:v>
                </c:pt>
                <c:pt idx="1933">
                  <c:v>59.498814764646127</c:v>
                </c:pt>
                <c:pt idx="1934">
                  <c:v>59.525059261767701</c:v>
                </c:pt>
                <c:pt idx="1935">
                  <c:v>59.551303758889262</c:v>
                </c:pt>
                <c:pt idx="1936">
                  <c:v>59.568658990856761</c:v>
                </c:pt>
                <c:pt idx="1937">
                  <c:v>59.586014222824247</c:v>
                </c:pt>
                <c:pt idx="1938">
                  <c:v>59.603369454791732</c:v>
                </c:pt>
                <c:pt idx="1939">
                  <c:v>59.620724686759232</c:v>
                </c:pt>
                <c:pt idx="1940">
                  <c:v>59.638079918726717</c:v>
                </c:pt>
                <c:pt idx="1941">
                  <c:v>59.655858449034881</c:v>
                </c:pt>
                <c:pt idx="1942">
                  <c:v>59.665171012529626</c:v>
                </c:pt>
                <c:pt idx="1943">
                  <c:v>59.682526244497126</c:v>
                </c:pt>
                <c:pt idx="1944">
                  <c:v>59.708770741618686</c:v>
                </c:pt>
                <c:pt idx="1945">
                  <c:v>59.738824923806298</c:v>
                </c:pt>
                <c:pt idx="1946">
                  <c:v>59.759989840839822</c:v>
                </c:pt>
                <c:pt idx="1947">
                  <c:v>59.777345072807321</c:v>
                </c:pt>
                <c:pt idx="1948">
                  <c:v>59.794700304774807</c:v>
                </c:pt>
                <c:pt idx="1949">
                  <c:v>59.812055536742292</c:v>
                </c:pt>
                <c:pt idx="1950">
                  <c:v>59.835760243819848</c:v>
                </c:pt>
                <c:pt idx="1951">
                  <c:v>59.862004740941408</c:v>
                </c:pt>
                <c:pt idx="1952">
                  <c:v>59.88359295631561</c:v>
                </c:pt>
                <c:pt idx="1953">
                  <c:v>59.909837453437184</c:v>
                </c:pt>
                <c:pt idx="1954">
                  <c:v>59.927192685404677</c:v>
                </c:pt>
                <c:pt idx="1955">
                  <c:v>59.957246867592282</c:v>
                </c:pt>
                <c:pt idx="1956">
                  <c:v>59.978411784625806</c:v>
                </c:pt>
                <c:pt idx="1957">
                  <c:v>59.999576701659329</c:v>
                </c:pt>
                <c:pt idx="1958">
                  <c:v>60.020318320352182</c:v>
                </c:pt>
                <c:pt idx="1959">
                  <c:v>60.041059939045041</c:v>
                </c:pt>
                <c:pt idx="1960">
                  <c:v>60.184558076532333</c:v>
                </c:pt>
                <c:pt idx="1961">
                  <c:v>60.210802573653908</c:v>
                </c:pt>
                <c:pt idx="1962">
                  <c:v>60.220115137148667</c:v>
                </c:pt>
                <c:pt idx="1963">
                  <c:v>60.363613274635966</c:v>
                </c:pt>
                <c:pt idx="1964">
                  <c:v>60.507111412123258</c:v>
                </c:pt>
                <c:pt idx="1965">
                  <c:v>60.527853030816118</c:v>
                </c:pt>
                <c:pt idx="1966">
                  <c:v>60.548594649508971</c:v>
                </c:pt>
                <c:pt idx="1967">
                  <c:v>60.557907213003723</c:v>
                </c:pt>
                <c:pt idx="1968">
                  <c:v>60.595580765323398</c:v>
                </c:pt>
                <c:pt idx="1969">
                  <c:v>60.619285472400954</c:v>
                </c:pt>
                <c:pt idx="1970">
                  <c:v>60.640027091093806</c:v>
                </c:pt>
                <c:pt idx="1971">
                  <c:v>60.67770064341348</c:v>
                </c:pt>
                <c:pt idx="1972">
                  <c:v>60.703945140535055</c:v>
                </c:pt>
                <c:pt idx="1973">
                  <c:v>60.721723670843211</c:v>
                </c:pt>
                <c:pt idx="1974">
                  <c:v>60.74542837792076</c:v>
                </c:pt>
                <c:pt idx="1975">
                  <c:v>60.769133084998309</c:v>
                </c:pt>
                <c:pt idx="1976">
                  <c:v>60.795377582119883</c:v>
                </c:pt>
                <c:pt idx="1977">
                  <c:v>60.938875719607175</c:v>
                </c:pt>
                <c:pt idx="1978">
                  <c:v>60.960040636640699</c:v>
                </c:pt>
                <c:pt idx="1979">
                  <c:v>60.990094818828311</c:v>
                </c:pt>
                <c:pt idx="1980">
                  <c:v>61.011259735861834</c:v>
                </c:pt>
                <c:pt idx="1981">
                  <c:v>61.028614967829334</c:v>
                </c:pt>
                <c:pt idx="1982">
                  <c:v>61.052319674906876</c:v>
                </c:pt>
                <c:pt idx="1983">
                  <c:v>61.195817812394168</c:v>
                </c:pt>
                <c:pt idx="1984">
                  <c:v>61.205130375888928</c:v>
                </c:pt>
                <c:pt idx="1985">
                  <c:v>61.228835082966469</c:v>
                </c:pt>
                <c:pt idx="1986">
                  <c:v>61.250423298340671</c:v>
                </c:pt>
                <c:pt idx="1987">
                  <c:v>61.272011513714865</c:v>
                </c:pt>
                <c:pt idx="1988">
                  <c:v>61.293599729089067</c:v>
                </c:pt>
                <c:pt idx="1989">
                  <c:v>61.315187944463254</c:v>
                </c:pt>
                <c:pt idx="1990">
                  <c:v>61.336776159837456</c:v>
                </c:pt>
                <c:pt idx="1991">
                  <c:v>61.35836437521165</c:v>
                </c:pt>
                <c:pt idx="1992">
                  <c:v>61.379952590585837</c:v>
                </c:pt>
                <c:pt idx="1993">
                  <c:v>61.401540805960039</c:v>
                </c:pt>
                <c:pt idx="1994">
                  <c:v>61.423129021334233</c:v>
                </c:pt>
                <c:pt idx="1995">
                  <c:v>61.432441584828993</c:v>
                </c:pt>
                <c:pt idx="1996">
                  <c:v>61.45360650186251</c:v>
                </c:pt>
                <c:pt idx="1997">
                  <c:v>61.474771418896033</c:v>
                </c:pt>
                <c:pt idx="1998">
                  <c:v>61.512444971215707</c:v>
                </c:pt>
                <c:pt idx="1999">
                  <c:v>61.521757534710467</c:v>
                </c:pt>
                <c:pt idx="2000">
                  <c:v>61.545462241788009</c:v>
                </c:pt>
                <c:pt idx="2001">
                  <c:v>61.566203860480861</c:v>
                </c:pt>
                <c:pt idx="2002">
                  <c:v>61.583982390789025</c:v>
                </c:pt>
                <c:pt idx="2003">
                  <c:v>61.605570606163226</c:v>
                </c:pt>
                <c:pt idx="2004">
                  <c:v>61.635624788350832</c:v>
                </c:pt>
                <c:pt idx="2005">
                  <c:v>61.659329495428381</c:v>
                </c:pt>
                <c:pt idx="2006">
                  <c:v>61.697003047748055</c:v>
                </c:pt>
                <c:pt idx="2007">
                  <c:v>61.717744666440908</c:v>
                </c:pt>
                <c:pt idx="2008">
                  <c:v>61.739332881815102</c:v>
                </c:pt>
                <c:pt idx="2009">
                  <c:v>61.760921097189303</c:v>
                </c:pt>
                <c:pt idx="2010">
                  <c:v>61.782509312563491</c:v>
                </c:pt>
                <c:pt idx="2011">
                  <c:v>61.804097527937699</c:v>
                </c:pt>
                <c:pt idx="2012">
                  <c:v>61.825685743311887</c:v>
                </c:pt>
                <c:pt idx="2013">
                  <c:v>61.855739925499485</c:v>
                </c:pt>
                <c:pt idx="2014">
                  <c:v>61.879444632577041</c:v>
                </c:pt>
                <c:pt idx="2015">
                  <c:v>62.02294277006434</c:v>
                </c:pt>
                <c:pt idx="2016">
                  <c:v>62.049187267185914</c:v>
                </c:pt>
                <c:pt idx="2017">
                  <c:v>62.0665424991534</c:v>
                </c:pt>
                <c:pt idx="2018">
                  <c:v>62.083897731120899</c:v>
                </c:pt>
                <c:pt idx="2019">
                  <c:v>62.101252963088385</c:v>
                </c:pt>
                <c:pt idx="2020">
                  <c:v>62.118608195055877</c:v>
                </c:pt>
                <c:pt idx="2021">
                  <c:v>62.13596342702337</c:v>
                </c:pt>
                <c:pt idx="2022">
                  <c:v>62.156705045716222</c:v>
                </c:pt>
                <c:pt idx="2023">
                  <c:v>62.180409752793764</c:v>
                </c:pt>
                <c:pt idx="2024">
                  <c:v>62.20411445987132</c:v>
                </c:pt>
                <c:pt idx="2025">
                  <c:v>62.225279376904844</c:v>
                </c:pt>
                <c:pt idx="2026">
                  <c:v>62.248984083982393</c:v>
                </c:pt>
                <c:pt idx="2027">
                  <c:v>62.272688791059934</c:v>
                </c:pt>
                <c:pt idx="2028">
                  <c:v>62.282001354554694</c:v>
                </c:pt>
                <c:pt idx="2029">
                  <c:v>62.425499492041993</c:v>
                </c:pt>
                <c:pt idx="2030">
                  <c:v>62.434812055536739</c:v>
                </c:pt>
                <c:pt idx="2031">
                  <c:v>62.47248560785642</c:v>
                </c:pt>
                <c:pt idx="2032">
                  <c:v>62.481798171351166</c:v>
                </c:pt>
                <c:pt idx="2033">
                  <c:v>62.50804266847274</c:v>
                </c:pt>
                <c:pt idx="2034">
                  <c:v>62.531747375550282</c:v>
                </c:pt>
                <c:pt idx="2035">
                  <c:v>62.557991872671856</c:v>
                </c:pt>
                <c:pt idx="2036">
                  <c:v>62.57958008804605</c:v>
                </c:pt>
                <c:pt idx="2037">
                  <c:v>62.609634270233663</c:v>
                </c:pt>
                <c:pt idx="2038">
                  <c:v>62.618946833728415</c:v>
                </c:pt>
                <c:pt idx="2039">
                  <c:v>62.64053504910261</c:v>
                </c:pt>
                <c:pt idx="2040">
                  <c:v>62.662123264476797</c:v>
                </c:pt>
                <c:pt idx="2041">
                  <c:v>62.683711479850999</c:v>
                </c:pt>
                <c:pt idx="2042">
                  <c:v>62.705299695225193</c:v>
                </c:pt>
                <c:pt idx="2043">
                  <c:v>62.726887910599395</c:v>
                </c:pt>
                <c:pt idx="2044">
                  <c:v>62.73620047409414</c:v>
                </c:pt>
                <c:pt idx="2045">
                  <c:v>62.759905181171696</c:v>
                </c:pt>
                <c:pt idx="2046">
                  <c:v>62.78107009820522</c:v>
                </c:pt>
                <c:pt idx="2047">
                  <c:v>62.802235015238736</c:v>
                </c:pt>
                <c:pt idx="2048">
                  <c:v>62.823823230612938</c:v>
                </c:pt>
                <c:pt idx="2049">
                  <c:v>62.845411445987132</c:v>
                </c:pt>
                <c:pt idx="2050">
                  <c:v>62.866999661361319</c:v>
                </c:pt>
                <c:pt idx="2051">
                  <c:v>62.888587876735528</c:v>
                </c:pt>
                <c:pt idx="2052">
                  <c:v>62.910176092109715</c:v>
                </c:pt>
                <c:pt idx="2053">
                  <c:v>62.931764307483917</c:v>
                </c:pt>
                <c:pt idx="2054">
                  <c:v>62.953352522858111</c:v>
                </c:pt>
                <c:pt idx="2055">
                  <c:v>62.974940738232313</c:v>
                </c:pt>
                <c:pt idx="2056">
                  <c:v>62.9965289536065</c:v>
                </c:pt>
                <c:pt idx="2057">
                  <c:v>63.018117168980702</c:v>
                </c:pt>
                <c:pt idx="2058">
                  <c:v>63.039705384354896</c:v>
                </c:pt>
                <c:pt idx="2059">
                  <c:v>63.061293599729083</c:v>
                </c:pt>
                <c:pt idx="2060">
                  <c:v>63.082881815103285</c:v>
                </c:pt>
                <c:pt idx="2061">
                  <c:v>63.104470030477479</c:v>
                </c:pt>
                <c:pt idx="2062">
                  <c:v>63.126058245851681</c:v>
                </c:pt>
                <c:pt idx="2063">
                  <c:v>63.147223162885204</c:v>
                </c:pt>
                <c:pt idx="2064">
                  <c:v>63.184896715204871</c:v>
                </c:pt>
                <c:pt idx="2065">
                  <c:v>63.20648493057908</c:v>
                </c:pt>
                <c:pt idx="2066">
                  <c:v>63.228073145953267</c:v>
                </c:pt>
                <c:pt idx="2067">
                  <c:v>63.25812732814088</c:v>
                </c:pt>
                <c:pt idx="2068">
                  <c:v>63.279292245174403</c:v>
                </c:pt>
                <c:pt idx="2069">
                  <c:v>63.300457162207927</c:v>
                </c:pt>
                <c:pt idx="2070">
                  <c:v>63.338130714527594</c:v>
                </c:pt>
                <c:pt idx="2071">
                  <c:v>63.358872333220454</c:v>
                </c:pt>
                <c:pt idx="2072">
                  <c:v>63.385116830342028</c:v>
                </c:pt>
                <c:pt idx="2073">
                  <c:v>63.406705045716215</c:v>
                </c:pt>
                <c:pt idx="2074">
                  <c:v>63.550203183203521</c:v>
                </c:pt>
                <c:pt idx="2075">
                  <c:v>63.587876735523196</c:v>
                </c:pt>
                <c:pt idx="2076">
                  <c:v>63.608618354216048</c:v>
                </c:pt>
                <c:pt idx="2077">
                  <c:v>63.629783271249572</c:v>
                </c:pt>
                <c:pt idx="2078">
                  <c:v>63.656027768371146</c:v>
                </c:pt>
                <c:pt idx="2079">
                  <c:v>63.673383000338632</c:v>
                </c:pt>
                <c:pt idx="2080">
                  <c:v>63.699627497460213</c:v>
                </c:pt>
                <c:pt idx="2081">
                  <c:v>63.725871994581787</c:v>
                </c:pt>
                <c:pt idx="2082">
                  <c:v>63.752116491703347</c:v>
                </c:pt>
                <c:pt idx="2083">
                  <c:v>63.778360988824922</c:v>
                </c:pt>
                <c:pt idx="2084">
                  <c:v>63.802065695902478</c:v>
                </c:pt>
                <c:pt idx="2085">
                  <c:v>63.825770402980019</c:v>
                </c:pt>
                <c:pt idx="2086">
                  <c:v>63.843125634947505</c:v>
                </c:pt>
                <c:pt idx="2087">
                  <c:v>63.864713850321706</c:v>
                </c:pt>
                <c:pt idx="2088">
                  <c:v>63.890958347443281</c:v>
                </c:pt>
                <c:pt idx="2089">
                  <c:v>63.91466305452083</c:v>
                </c:pt>
                <c:pt idx="2090">
                  <c:v>63.932018286488315</c:v>
                </c:pt>
                <c:pt idx="2091">
                  <c:v>63.953183203521846</c:v>
                </c:pt>
                <c:pt idx="2092">
                  <c:v>63.970538435489331</c:v>
                </c:pt>
                <c:pt idx="2093">
                  <c:v>63.987893667456817</c:v>
                </c:pt>
                <c:pt idx="2094">
                  <c:v>64.005248899424316</c:v>
                </c:pt>
                <c:pt idx="2095">
                  <c:v>64.022604131391802</c:v>
                </c:pt>
                <c:pt idx="2096">
                  <c:v>64.039959363359301</c:v>
                </c:pt>
                <c:pt idx="2097">
                  <c:v>64.057314595326787</c:v>
                </c:pt>
                <c:pt idx="2098">
                  <c:v>64.074669827294272</c:v>
                </c:pt>
                <c:pt idx="2099">
                  <c:v>64.092025059261772</c:v>
                </c:pt>
                <c:pt idx="2100">
                  <c:v>64.109380291229257</c:v>
                </c:pt>
                <c:pt idx="2101">
                  <c:v>64.126735523196757</c:v>
                </c:pt>
                <c:pt idx="2102">
                  <c:v>64.144090755164243</c:v>
                </c:pt>
                <c:pt idx="2103">
                  <c:v>64.161445987131728</c:v>
                </c:pt>
                <c:pt idx="2104">
                  <c:v>64.182610904165259</c:v>
                </c:pt>
                <c:pt idx="2105">
                  <c:v>64.203775821198789</c:v>
                </c:pt>
                <c:pt idx="2106">
                  <c:v>64.221131053166275</c:v>
                </c:pt>
                <c:pt idx="2107">
                  <c:v>64.23848628513376</c:v>
                </c:pt>
                <c:pt idx="2108">
                  <c:v>64.25584151710126</c:v>
                </c:pt>
                <c:pt idx="2109">
                  <c:v>64.277006434134776</c:v>
                </c:pt>
                <c:pt idx="2110">
                  <c:v>64.30282763291568</c:v>
                </c:pt>
                <c:pt idx="2111">
                  <c:v>64.326532339993221</c:v>
                </c:pt>
                <c:pt idx="2112">
                  <c:v>64.470030477480535</c:v>
                </c:pt>
                <c:pt idx="2113">
                  <c:v>64.491195394514051</c:v>
                </c:pt>
                <c:pt idx="2114">
                  <c:v>64.528868946833725</c:v>
                </c:pt>
                <c:pt idx="2115">
                  <c:v>64.5665424991534</c:v>
                </c:pt>
                <c:pt idx="2116">
                  <c:v>64.710040636640713</c:v>
                </c:pt>
                <c:pt idx="2117">
                  <c:v>64.727819166948862</c:v>
                </c:pt>
                <c:pt idx="2118">
                  <c:v>64.748984083982393</c:v>
                </c:pt>
                <c:pt idx="2119">
                  <c:v>64.770149001015923</c:v>
                </c:pt>
                <c:pt idx="2120">
                  <c:v>64.793853708093465</c:v>
                </c:pt>
                <c:pt idx="2121">
                  <c:v>64.814595326786318</c:v>
                </c:pt>
                <c:pt idx="2122">
                  <c:v>64.835760243819834</c:v>
                </c:pt>
                <c:pt idx="2123">
                  <c:v>64.979258381307147</c:v>
                </c:pt>
                <c:pt idx="2124">
                  <c:v>64.988570944801893</c:v>
                </c:pt>
                <c:pt idx="2125">
                  <c:v>65.132069082289206</c:v>
                </c:pt>
                <c:pt idx="2126">
                  <c:v>65.153657297663386</c:v>
                </c:pt>
                <c:pt idx="2127">
                  <c:v>65.174822214696917</c:v>
                </c:pt>
                <c:pt idx="2128">
                  <c:v>65.204876396884529</c:v>
                </c:pt>
                <c:pt idx="2129">
                  <c:v>65.222654927192679</c:v>
                </c:pt>
                <c:pt idx="2130">
                  <c:v>65.243396545885531</c:v>
                </c:pt>
                <c:pt idx="2131">
                  <c:v>65.269641043007113</c:v>
                </c:pt>
                <c:pt idx="2132">
                  <c:v>65.278953606501872</c:v>
                </c:pt>
                <c:pt idx="2133">
                  <c:v>65.305198103623425</c:v>
                </c:pt>
                <c:pt idx="2134">
                  <c:v>65.331442600745007</c:v>
                </c:pt>
                <c:pt idx="2135">
                  <c:v>65.357687097866574</c:v>
                </c:pt>
                <c:pt idx="2136">
                  <c:v>65.395360650186248</c:v>
                </c:pt>
                <c:pt idx="2137">
                  <c:v>65.416948865560443</c:v>
                </c:pt>
                <c:pt idx="2138">
                  <c:v>65.560447003047756</c:v>
                </c:pt>
                <c:pt idx="2139">
                  <c:v>65.703945140535041</c:v>
                </c:pt>
                <c:pt idx="2140">
                  <c:v>65.724686759227907</c:v>
                </c:pt>
                <c:pt idx="2141">
                  <c:v>65.733999322722653</c:v>
                </c:pt>
                <c:pt idx="2142">
                  <c:v>65.76024381984422</c:v>
                </c:pt>
                <c:pt idx="2143">
                  <c:v>65.797917372163909</c:v>
                </c:pt>
                <c:pt idx="2144">
                  <c:v>65.807229935658654</c:v>
                </c:pt>
                <c:pt idx="2145">
                  <c:v>65.816542499153414</c:v>
                </c:pt>
                <c:pt idx="2146">
                  <c:v>65.825855062648159</c:v>
                </c:pt>
                <c:pt idx="2147">
                  <c:v>65.855909244835757</c:v>
                </c:pt>
                <c:pt idx="2148">
                  <c:v>65.893582797155432</c:v>
                </c:pt>
                <c:pt idx="2149">
                  <c:v>65.902895360650177</c:v>
                </c:pt>
                <c:pt idx="2150">
                  <c:v>65.929139857771759</c:v>
                </c:pt>
                <c:pt idx="2151">
                  <c:v>65.952844564849315</c:v>
                </c:pt>
                <c:pt idx="2152">
                  <c:v>65.976549271926856</c:v>
                </c:pt>
                <c:pt idx="2153">
                  <c:v>66.000253979004398</c:v>
                </c:pt>
                <c:pt idx="2154">
                  <c:v>66.030308161192011</c:v>
                </c:pt>
                <c:pt idx="2155">
                  <c:v>66.17380629867931</c:v>
                </c:pt>
                <c:pt idx="2156">
                  <c:v>66.194547917372162</c:v>
                </c:pt>
                <c:pt idx="2157">
                  <c:v>66.220792414493729</c:v>
                </c:pt>
                <c:pt idx="2158">
                  <c:v>66.258465966813404</c:v>
                </c:pt>
                <c:pt idx="2159">
                  <c:v>66.267778530308163</c:v>
                </c:pt>
                <c:pt idx="2160">
                  <c:v>66.277091093802909</c:v>
                </c:pt>
                <c:pt idx="2161">
                  <c:v>66.420589231290222</c:v>
                </c:pt>
                <c:pt idx="2162">
                  <c:v>66.446833728411775</c:v>
                </c:pt>
                <c:pt idx="2163">
                  <c:v>66.473078225533357</c:v>
                </c:pt>
                <c:pt idx="2164">
                  <c:v>66.503132407720969</c:v>
                </c:pt>
                <c:pt idx="2165">
                  <c:v>66.524720623095163</c:v>
                </c:pt>
                <c:pt idx="2166">
                  <c:v>66.668218760582448</c:v>
                </c:pt>
                <c:pt idx="2167">
                  <c:v>66.811716898069761</c:v>
                </c:pt>
                <c:pt idx="2168">
                  <c:v>66.832458516762614</c:v>
                </c:pt>
                <c:pt idx="2169">
                  <c:v>66.858703013884195</c:v>
                </c:pt>
                <c:pt idx="2170">
                  <c:v>66.884947511005748</c:v>
                </c:pt>
                <c:pt idx="2171">
                  <c:v>66.894260074500508</c:v>
                </c:pt>
                <c:pt idx="2172">
                  <c:v>66.91796478157805</c:v>
                </c:pt>
                <c:pt idx="2173">
                  <c:v>66.92727734507281</c:v>
                </c:pt>
                <c:pt idx="2174">
                  <c:v>66.948018963765662</c:v>
                </c:pt>
                <c:pt idx="2175">
                  <c:v>66.969607179139857</c:v>
                </c:pt>
                <c:pt idx="2176">
                  <c:v>66.999661361327469</c:v>
                </c:pt>
                <c:pt idx="2177">
                  <c:v>67.023366068405011</c:v>
                </c:pt>
                <c:pt idx="2178">
                  <c:v>67.044954283779219</c:v>
                </c:pt>
                <c:pt idx="2179">
                  <c:v>67.054266847273965</c:v>
                </c:pt>
                <c:pt idx="2180">
                  <c:v>67.075855062648159</c:v>
                </c:pt>
                <c:pt idx="2181">
                  <c:v>67.096596681341012</c:v>
                </c:pt>
                <c:pt idx="2182">
                  <c:v>67.134270233660686</c:v>
                </c:pt>
                <c:pt idx="2183">
                  <c:v>67.164324415848284</c:v>
                </c:pt>
                <c:pt idx="2184">
                  <c:v>67.185489332881815</c:v>
                </c:pt>
                <c:pt idx="2185">
                  <c:v>67.206230951574668</c:v>
                </c:pt>
                <c:pt idx="2186">
                  <c:v>67.232052150355571</c:v>
                </c:pt>
                <c:pt idx="2187">
                  <c:v>67.253640365729765</c:v>
                </c:pt>
                <c:pt idx="2188">
                  <c:v>67.397138503217064</c:v>
                </c:pt>
                <c:pt idx="2189">
                  <c:v>67.418726718591259</c:v>
                </c:pt>
                <c:pt idx="2190">
                  <c:v>67.44497121571284</c:v>
                </c:pt>
                <c:pt idx="2191">
                  <c:v>67.466136132746357</c:v>
                </c:pt>
                <c:pt idx="2192">
                  <c:v>67.492380629867938</c:v>
                </c:pt>
                <c:pt idx="2193">
                  <c:v>67.51608533694548</c:v>
                </c:pt>
                <c:pt idx="2194">
                  <c:v>67.659583474432779</c:v>
                </c:pt>
                <c:pt idx="2195">
                  <c:v>67.676938706400264</c:v>
                </c:pt>
                <c:pt idx="2196">
                  <c:v>67.70064341347782</c:v>
                </c:pt>
                <c:pt idx="2197">
                  <c:v>67.721808330511351</c:v>
                </c:pt>
                <c:pt idx="2198">
                  <c:v>67.745513037588893</c:v>
                </c:pt>
                <c:pt idx="2199">
                  <c:v>67.763291567897056</c:v>
                </c:pt>
                <c:pt idx="2200">
                  <c:v>67.793345750084654</c:v>
                </c:pt>
                <c:pt idx="2201">
                  <c:v>67.81705045716221</c:v>
                </c:pt>
                <c:pt idx="2202">
                  <c:v>67.834405689129696</c:v>
                </c:pt>
                <c:pt idx="2203">
                  <c:v>67.977903826617009</c:v>
                </c:pt>
                <c:pt idx="2204">
                  <c:v>68.015577378936669</c:v>
                </c:pt>
                <c:pt idx="2205">
                  <c:v>68.053250931256343</c:v>
                </c:pt>
                <c:pt idx="2206">
                  <c:v>68.073992549949196</c:v>
                </c:pt>
                <c:pt idx="2207">
                  <c:v>68.094734168642063</c:v>
                </c:pt>
                <c:pt idx="2208">
                  <c:v>68.120555367422966</c:v>
                </c:pt>
                <c:pt idx="2209">
                  <c:v>68.129867930917712</c:v>
                </c:pt>
                <c:pt idx="2210">
                  <c:v>68.147646461225875</c:v>
                </c:pt>
                <c:pt idx="2211">
                  <c:v>68.156959024720621</c:v>
                </c:pt>
                <c:pt idx="2212">
                  <c:v>68.300457162207934</c:v>
                </c:pt>
                <c:pt idx="2213">
                  <c:v>68.338130714527594</c:v>
                </c:pt>
                <c:pt idx="2214">
                  <c:v>68.358872333220461</c:v>
                </c:pt>
                <c:pt idx="2215">
                  <c:v>68.502370470707746</c:v>
                </c:pt>
                <c:pt idx="2216">
                  <c:v>68.519725702675245</c:v>
                </c:pt>
                <c:pt idx="2217">
                  <c:v>68.545970199796812</c:v>
                </c:pt>
                <c:pt idx="2218">
                  <c:v>68.563748730104976</c:v>
                </c:pt>
                <c:pt idx="2219">
                  <c:v>68.60142228242465</c:v>
                </c:pt>
                <c:pt idx="2220">
                  <c:v>68.622587199458167</c:v>
                </c:pt>
                <c:pt idx="2221">
                  <c:v>68.631899762952926</c:v>
                </c:pt>
                <c:pt idx="2222">
                  <c:v>68.641212326447672</c:v>
                </c:pt>
                <c:pt idx="2223">
                  <c:v>68.662377243481217</c:v>
                </c:pt>
                <c:pt idx="2224">
                  <c:v>68.671689806975962</c:v>
                </c:pt>
                <c:pt idx="2225">
                  <c:v>68.692854724009479</c:v>
                </c:pt>
                <c:pt idx="2226">
                  <c:v>68.714019641043009</c:v>
                </c:pt>
                <c:pt idx="2227">
                  <c:v>68.73518455807654</c:v>
                </c:pt>
                <c:pt idx="2228">
                  <c:v>68.744497121571285</c:v>
                </c:pt>
                <c:pt idx="2229">
                  <c:v>68.770741618692853</c:v>
                </c:pt>
                <c:pt idx="2230">
                  <c:v>68.914239756180152</c:v>
                </c:pt>
                <c:pt idx="2231">
                  <c:v>68.932018286488315</c:v>
                </c:pt>
                <c:pt idx="2232">
                  <c:v>68.949796816796479</c:v>
                </c:pt>
                <c:pt idx="2233">
                  <c:v>68.967575347104642</c:v>
                </c:pt>
                <c:pt idx="2234">
                  <c:v>68.976887910599388</c:v>
                </c:pt>
                <c:pt idx="2235">
                  <c:v>69.003132407720955</c:v>
                </c:pt>
                <c:pt idx="2236">
                  <c:v>69.029376904842536</c:v>
                </c:pt>
                <c:pt idx="2237">
                  <c:v>69.055621401964103</c:v>
                </c:pt>
                <c:pt idx="2238">
                  <c:v>69.076363020656956</c:v>
                </c:pt>
                <c:pt idx="2239">
                  <c:v>69.097527937690487</c:v>
                </c:pt>
                <c:pt idx="2240">
                  <c:v>69.123772434812054</c:v>
                </c:pt>
                <c:pt idx="2241">
                  <c:v>69.150016931933621</c:v>
                </c:pt>
                <c:pt idx="2242">
                  <c:v>69.167372163901121</c:v>
                </c:pt>
                <c:pt idx="2243">
                  <c:v>69.188537080934637</c:v>
                </c:pt>
                <c:pt idx="2244">
                  <c:v>69.209701997968168</c:v>
                </c:pt>
                <c:pt idx="2245">
                  <c:v>69.247375550287842</c:v>
                </c:pt>
                <c:pt idx="2246">
                  <c:v>69.271080257365398</c:v>
                </c:pt>
                <c:pt idx="2247">
                  <c:v>69.308753809685058</c:v>
                </c:pt>
                <c:pt idx="2248">
                  <c:v>69.452251947172371</c:v>
                </c:pt>
                <c:pt idx="2249">
                  <c:v>69.472993565865224</c:v>
                </c:pt>
                <c:pt idx="2250">
                  <c:v>69.503047748052822</c:v>
                </c:pt>
                <c:pt idx="2251">
                  <c:v>69.512360311547582</c:v>
                </c:pt>
                <c:pt idx="2252">
                  <c:v>69.655858449034881</c:v>
                </c:pt>
                <c:pt idx="2253">
                  <c:v>69.677023366068397</c:v>
                </c:pt>
                <c:pt idx="2254">
                  <c:v>69.698611581442606</c:v>
                </c:pt>
                <c:pt idx="2255">
                  <c:v>69.722316288520148</c:v>
                </c:pt>
                <c:pt idx="2256">
                  <c:v>69.748560785641729</c:v>
                </c:pt>
                <c:pt idx="2257">
                  <c:v>69.770149001015909</c:v>
                </c:pt>
                <c:pt idx="2258">
                  <c:v>69.79131391804944</c:v>
                </c:pt>
                <c:pt idx="2259">
                  <c:v>69.808669150016939</c:v>
                </c:pt>
                <c:pt idx="2260">
                  <c:v>69.829410768709792</c:v>
                </c:pt>
                <c:pt idx="2261">
                  <c:v>69.853115475787334</c:v>
                </c:pt>
                <c:pt idx="2262">
                  <c:v>69.87682018286489</c:v>
                </c:pt>
                <c:pt idx="2263">
                  <c:v>69.897985099898406</c:v>
                </c:pt>
                <c:pt idx="2264">
                  <c:v>69.919573315272615</c:v>
                </c:pt>
                <c:pt idx="2265">
                  <c:v>69.943278022350157</c:v>
                </c:pt>
                <c:pt idx="2266">
                  <c:v>70.086776159837456</c:v>
                </c:pt>
                <c:pt idx="2267">
                  <c:v>70.230274297324755</c:v>
                </c:pt>
                <c:pt idx="2268">
                  <c:v>70.373772434812054</c:v>
                </c:pt>
                <c:pt idx="2269">
                  <c:v>70.517270572299367</c:v>
                </c:pt>
                <c:pt idx="2270">
                  <c:v>70.554944124619041</c:v>
                </c:pt>
                <c:pt idx="2271">
                  <c:v>70.698442262106326</c:v>
                </c:pt>
                <c:pt idx="2272">
                  <c:v>70.722146969183882</c:v>
                </c:pt>
                <c:pt idx="2273">
                  <c:v>70.742888587876735</c:v>
                </c:pt>
                <c:pt idx="2274">
                  <c:v>70.886386725364034</c:v>
                </c:pt>
                <c:pt idx="2275">
                  <c:v>70.924060277683708</c:v>
                </c:pt>
                <c:pt idx="2276">
                  <c:v>70.947764984761264</c:v>
                </c:pt>
                <c:pt idx="2277">
                  <c:v>70.971469691838806</c:v>
                </c:pt>
                <c:pt idx="2278">
                  <c:v>70.980782255333565</c:v>
                </c:pt>
                <c:pt idx="2279">
                  <c:v>70.998137487301051</c:v>
                </c:pt>
                <c:pt idx="2280">
                  <c:v>71.007450050795811</c:v>
                </c:pt>
                <c:pt idx="2281">
                  <c:v>71.15094818828311</c:v>
                </c:pt>
                <c:pt idx="2282">
                  <c:v>71.181002370470708</c:v>
                </c:pt>
                <c:pt idx="2283">
                  <c:v>71.202590585844902</c:v>
                </c:pt>
                <c:pt idx="2284">
                  <c:v>71.346088723332201</c:v>
                </c:pt>
                <c:pt idx="2285">
                  <c:v>71.489586860819514</c:v>
                </c:pt>
                <c:pt idx="2286">
                  <c:v>71.633084998306799</c:v>
                </c:pt>
                <c:pt idx="2287">
                  <c:v>71.656789705384355</c:v>
                </c:pt>
                <c:pt idx="2288">
                  <c:v>71.680494412461897</c:v>
                </c:pt>
                <c:pt idx="2289">
                  <c:v>71.823992549949196</c:v>
                </c:pt>
                <c:pt idx="2290">
                  <c:v>71.967490687436509</c:v>
                </c:pt>
                <c:pt idx="2291">
                  <c:v>72.110988824923808</c:v>
                </c:pt>
                <c:pt idx="2292">
                  <c:v>72.132153741957325</c:v>
                </c:pt>
                <c:pt idx="2293">
                  <c:v>72.149508973924824</c:v>
                </c:pt>
                <c:pt idx="2294">
                  <c:v>72.15882153741957</c:v>
                </c:pt>
                <c:pt idx="2295">
                  <c:v>72.179563156112422</c:v>
                </c:pt>
                <c:pt idx="2296">
                  <c:v>72.200304774805275</c:v>
                </c:pt>
                <c:pt idx="2297">
                  <c:v>72.221892990179484</c:v>
                </c:pt>
                <c:pt idx="2298">
                  <c:v>72.239671520487633</c:v>
                </c:pt>
                <c:pt idx="2299">
                  <c:v>72.277345072807321</c:v>
                </c:pt>
                <c:pt idx="2300">
                  <c:v>72.298933288181516</c:v>
                </c:pt>
                <c:pt idx="2301">
                  <c:v>72.320521503555696</c:v>
                </c:pt>
                <c:pt idx="2302">
                  <c:v>72.464019641043009</c:v>
                </c:pt>
                <c:pt idx="2303">
                  <c:v>72.485607856417204</c:v>
                </c:pt>
                <c:pt idx="2304">
                  <c:v>72.494920419911963</c:v>
                </c:pt>
                <c:pt idx="2305">
                  <c:v>72.521164917033516</c:v>
                </c:pt>
                <c:pt idx="2306">
                  <c:v>72.546986115814434</c:v>
                </c:pt>
                <c:pt idx="2307">
                  <c:v>72.567727734507287</c:v>
                </c:pt>
                <c:pt idx="2308">
                  <c:v>72.588469353200139</c:v>
                </c:pt>
                <c:pt idx="2309">
                  <c:v>72.626142905519814</c:v>
                </c:pt>
                <c:pt idx="2310">
                  <c:v>72.64730782255333</c:v>
                </c:pt>
                <c:pt idx="2311">
                  <c:v>72.673552319674911</c:v>
                </c:pt>
                <c:pt idx="2312">
                  <c:v>72.682864883169657</c:v>
                </c:pt>
                <c:pt idx="2313">
                  <c:v>72.704453098543851</c:v>
                </c:pt>
                <c:pt idx="2314">
                  <c:v>72.725194717236704</c:v>
                </c:pt>
                <c:pt idx="2315">
                  <c:v>72.745936335929557</c:v>
                </c:pt>
                <c:pt idx="2316">
                  <c:v>72.763714866237734</c:v>
                </c:pt>
                <c:pt idx="2317">
                  <c:v>72.785303081611914</c:v>
                </c:pt>
                <c:pt idx="2318">
                  <c:v>72.806891296986123</c:v>
                </c:pt>
                <c:pt idx="2319">
                  <c:v>72.828479512360317</c:v>
                </c:pt>
                <c:pt idx="2320">
                  <c:v>72.854724009481885</c:v>
                </c:pt>
                <c:pt idx="2321">
                  <c:v>72.876312224856079</c:v>
                </c:pt>
                <c:pt idx="2322">
                  <c:v>72.897900440230273</c:v>
                </c:pt>
                <c:pt idx="2323">
                  <c:v>72.919488655604468</c:v>
                </c:pt>
                <c:pt idx="2324">
                  <c:v>72.941076870978662</c:v>
                </c:pt>
                <c:pt idx="2325">
                  <c:v>72.962665086352857</c:v>
                </c:pt>
                <c:pt idx="2326">
                  <c:v>72.984253301727051</c:v>
                </c:pt>
                <c:pt idx="2327">
                  <c:v>73.00584151710126</c:v>
                </c:pt>
                <c:pt idx="2328">
                  <c:v>73.02742973247544</c:v>
                </c:pt>
                <c:pt idx="2329">
                  <c:v>73.049017947849649</c:v>
                </c:pt>
                <c:pt idx="2330">
                  <c:v>73.070606163223843</c:v>
                </c:pt>
                <c:pt idx="2331">
                  <c:v>73.092194378598037</c:v>
                </c:pt>
                <c:pt idx="2332">
                  <c:v>73.113782593972232</c:v>
                </c:pt>
                <c:pt idx="2333">
                  <c:v>73.134524212665085</c:v>
                </c:pt>
                <c:pt idx="2334">
                  <c:v>73.155689129698615</c:v>
                </c:pt>
                <c:pt idx="2335">
                  <c:v>73.173044361666101</c:v>
                </c:pt>
                <c:pt idx="2336">
                  <c:v>73.194632577040295</c:v>
                </c:pt>
                <c:pt idx="2337">
                  <c:v>73.232306129359969</c:v>
                </c:pt>
                <c:pt idx="2338">
                  <c:v>73.256010836437525</c:v>
                </c:pt>
                <c:pt idx="2339">
                  <c:v>73.282255333559092</c:v>
                </c:pt>
                <c:pt idx="2340">
                  <c:v>73.291567897053838</c:v>
                </c:pt>
                <c:pt idx="2341">
                  <c:v>73.312309515746705</c:v>
                </c:pt>
                <c:pt idx="2342">
                  <c:v>73.45580765323399</c:v>
                </c:pt>
                <c:pt idx="2343">
                  <c:v>73.482052150355571</c:v>
                </c:pt>
                <c:pt idx="2344">
                  <c:v>73.502793769048424</c:v>
                </c:pt>
                <c:pt idx="2345">
                  <c:v>73.512106332543183</c:v>
                </c:pt>
                <c:pt idx="2346">
                  <c:v>73.529884862851333</c:v>
                </c:pt>
                <c:pt idx="2347">
                  <c:v>73.539197426346092</c:v>
                </c:pt>
                <c:pt idx="2348">
                  <c:v>73.548509989840838</c:v>
                </c:pt>
                <c:pt idx="2349">
                  <c:v>73.557822553335598</c:v>
                </c:pt>
                <c:pt idx="2350">
                  <c:v>73.575601083643747</c:v>
                </c:pt>
                <c:pt idx="2351">
                  <c:v>73.596766000677277</c:v>
                </c:pt>
                <c:pt idx="2352">
                  <c:v>73.62682018286489</c:v>
                </c:pt>
                <c:pt idx="2353">
                  <c:v>73.647561801557742</c:v>
                </c:pt>
                <c:pt idx="2354">
                  <c:v>73.677615983745355</c:v>
                </c:pt>
                <c:pt idx="2355">
                  <c:v>73.707670165932953</c:v>
                </c:pt>
                <c:pt idx="2356">
                  <c:v>73.731374873010509</c:v>
                </c:pt>
                <c:pt idx="2357">
                  <c:v>73.757196071791398</c:v>
                </c:pt>
                <c:pt idx="2358">
                  <c:v>73.777937690484251</c:v>
                </c:pt>
                <c:pt idx="2359">
                  <c:v>73.92143582797155</c:v>
                </c:pt>
                <c:pt idx="2360">
                  <c:v>73.943024043345744</c:v>
                </c:pt>
                <c:pt idx="2361">
                  <c:v>73.95233660684049</c:v>
                </c:pt>
                <c:pt idx="2362">
                  <c:v>73.961649170335249</c:v>
                </c:pt>
                <c:pt idx="2363">
                  <c:v>73.983237385709444</c:v>
                </c:pt>
                <c:pt idx="2364">
                  <c:v>73.992549949204204</c:v>
                </c:pt>
                <c:pt idx="2365">
                  <c:v>74.001862512698949</c:v>
                </c:pt>
                <c:pt idx="2366">
                  <c:v>74.02302742973248</c:v>
                </c:pt>
                <c:pt idx="2367">
                  <c:v>74.053081611920078</c:v>
                </c:pt>
                <c:pt idx="2368">
                  <c:v>74.079326109041659</c:v>
                </c:pt>
                <c:pt idx="2369">
                  <c:v>74.100491026075176</c:v>
                </c:pt>
                <c:pt idx="2370">
                  <c:v>74.13816457839485</c:v>
                </c:pt>
                <c:pt idx="2371">
                  <c:v>74.164409075516431</c:v>
                </c:pt>
                <c:pt idx="2372">
                  <c:v>74.190653572637999</c:v>
                </c:pt>
                <c:pt idx="2373">
                  <c:v>74.228327124957673</c:v>
                </c:pt>
                <c:pt idx="2374">
                  <c:v>74.249915340331867</c:v>
                </c:pt>
                <c:pt idx="2375">
                  <c:v>74.271080257365398</c:v>
                </c:pt>
                <c:pt idx="2376">
                  <c:v>74.308753809685072</c:v>
                </c:pt>
                <c:pt idx="2377">
                  <c:v>74.330342025059252</c:v>
                </c:pt>
                <c:pt idx="2378">
                  <c:v>74.368015577378927</c:v>
                </c:pt>
                <c:pt idx="2379">
                  <c:v>74.405689129698615</c:v>
                </c:pt>
                <c:pt idx="2380">
                  <c:v>74.443362682018289</c:v>
                </c:pt>
                <c:pt idx="2381">
                  <c:v>74.464527599051806</c:v>
                </c:pt>
                <c:pt idx="2382">
                  <c:v>74.485692516085336</c:v>
                </c:pt>
                <c:pt idx="2383">
                  <c:v>74.507280731459531</c:v>
                </c:pt>
                <c:pt idx="2384">
                  <c:v>74.516593294954276</c:v>
                </c:pt>
                <c:pt idx="2385">
                  <c:v>74.546647477141889</c:v>
                </c:pt>
                <c:pt idx="2386">
                  <c:v>74.564426007450052</c:v>
                </c:pt>
                <c:pt idx="2387">
                  <c:v>74.586014222824247</c:v>
                </c:pt>
                <c:pt idx="2388">
                  <c:v>74.607602438198441</c:v>
                </c:pt>
                <c:pt idx="2389">
                  <c:v>74.616915001693201</c:v>
                </c:pt>
                <c:pt idx="2390">
                  <c:v>74.626227565187946</c:v>
                </c:pt>
                <c:pt idx="2391">
                  <c:v>74.656281747375559</c:v>
                </c:pt>
                <c:pt idx="2392">
                  <c:v>74.6799864544531</c:v>
                </c:pt>
                <c:pt idx="2393">
                  <c:v>74.710040636640713</c:v>
                </c:pt>
                <c:pt idx="2394">
                  <c:v>74.746867592279045</c:v>
                </c:pt>
                <c:pt idx="2395">
                  <c:v>74.776921774466643</c:v>
                </c:pt>
                <c:pt idx="2396">
                  <c:v>74.79808669150016</c:v>
                </c:pt>
                <c:pt idx="2397">
                  <c:v>74.819251608533705</c:v>
                </c:pt>
                <c:pt idx="2398">
                  <c:v>74.840416525567221</c:v>
                </c:pt>
                <c:pt idx="2399">
                  <c:v>74.861581442600738</c:v>
                </c:pt>
                <c:pt idx="2400">
                  <c:v>74.882746359634268</c:v>
                </c:pt>
                <c:pt idx="2401">
                  <c:v>74.903911276667799</c:v>
                </c:pt>
                <c:pt idx="2402">
                  <c:v>74.925076193701329</c:v>
                </c:pt>
                <c:pt idx="2403">
                  <c:v>74.946241110734846</c:v>
                </c:pt>
                <c:pt idx="2404">
                  <c:v>74.967406027768362</c:v>
                </c:pt>
                <c:pt idx="2405">
                  <c:v>74.988570944801893</c:v>
                </c:pt>
                <c:pt idx="2406">
                  <c:v>75.009735861835424</c:v>
                </c:pt>
                <c:pt idx="2407">
                  <c:v>75.030900778868954</c:v>
                </c:pt>
                <c:pt idx="2408">
                  <c:v>75.052065695902471</c:v>
                </c:pt>
                <c:pt idx="2409">
                  <c:v>75.073230612935987</c:v>
                </c:pt>
                <c:pt idx="2410">
                  <c:v>75.094395529969532</c:v>
                </c:pt>
                <c:pt idx="2411">
                  <c:v>75.115560447003048</c:v>
                </c:pt>
                <c:pt idx="2412">
                  <c:v>75.136725364036579</c:v>
                </c:pt>
                <c:pt idx="2413">
                  <c:v>75.157890281070095</c:v>
                </c:pt>
                <c:pt idx="2414">
                  <c:v>75.179055198103626</c:v>
                </c:pt>
                <c:pt idx="2415">
                  <c:v>75.200220115137157</c:v>
                </c:pt>
                <c:pt idx="2416">
                  <c:v>75.221385032170673</c:v>
                </c:pt>
                <c:pt idx="2417">
                  <c:v>75.242973247544867</c:v>
                </c:pt>
                <c:pt idx="2418">
                  <c:v>75.252285811039627</c:v>
                </c:pt>
                <c:pt idx="2419">
                  <c:v>75.261598374534373</c:v>
                </c:pt>
                <c:pt idx="2420">
                  <c:v>75.270910938029118</c:v>
                </c:pt>
                <c:pt idx="2421">
                  <c:v>75.280223501523864</c:v>
                </c:pt>
                <c:pt idx="2422">
                  <c:v>75.289536065018623</c:v>
                </c:pt>
                <c:pt idx="2423">
                  <c:v>75.298848628513369</c:v>
                </c:pt>
                <c:pt idx="2424">
                  <c:v>75.320436843887578</c:v>
                </c:pt>
                <c:pt idx="2425">
                  <c:v>75.358110396207252</c:v>
                </c:pt>
                <c:pt idx="2426">
                  <c:v>75.381815103284794</c:v>
                </c:pt>
                <c:pt idx="2427">
                  <c:v>75.399593633592957</c:v>
                </c:pt>
                <c:pt idx="2428">
                  <c:v>75.429647815780569</c:v>
                </c:pt>
                <c:pt idx="2429">
                  <c:v>75.450812732814086</c:v>
                </c:pt>
                <c:pt idx="2430">
                  <c:v>75.471977649847616</c:v>
                </c:pt>
                <c:pt idx="2431">
                  <c:v>75.495682356925158</c:v>
                </c:pt>
                <c:pt idx="2432">
                  <c:v>75.516847273958689</c:v>
                </c:pt>
                <c:pt idx="2433">
                  <c:v>75.538012190992205</c:v>
                </c:pt>
                <c:pt idx="2434">
                  <c:v>75.559177108025736</c:v>
                </c:pt>
                <c:pt idx="2435">
                  <c:v>75.580342025059267</c:v>
                </c:pt>
                <c:pt idx="2436">
                  <c:v>75.601506942092783</c:v>
                </c:pt>
                <c:pt idx="2437">
                  <c:v>75.622671859126314</c:v>
                </c:pt>
                <c:pt idx="2438">
                  <c:v>75.660345411445988</c:v>
                </c:pt>
                <c:pt idx="2439">
                  <c:v>75.681510328479519</c:v>
                </c:pt>
                <c:pt idx="2440">
                  <c:v>75.702675245513035</c:v>
                </c:pt>
                <c:pt idx="2441">
                  <c:v>75.726379952590577</c:v>
                </c:pt>
                <c:pt idx="2442">
                  <c:v>75.752624449712158</c:v>
                </c:pt>
                <c:pt idx="2443">
                  <c:v>75.773789366745675</c:v>
                </c:pt>
                <c:pt idx="2444">
                  <c:v>75.794954283779205</c:v>
                </c:pt>
                <c:pt idx="2445">
                  <c:v>75.825008465966818</c:v>
                </c:pt>
                <c:pt idx="2446">
                  <c:v>75.842363697934303</c:v>
                </c:pt>
                <c:pt idx="2447">
                  <c:v>75.872417880121915</c:v>
                </c:pt>
                <c:pt idx="2448">
                  <c:v>75.881730443616661</c:v>
                </c:pt>
                <c:pt idx="2449">
                  <c:v>75.899508973924824</c:v>
                </c:pt>
                <c:pt idx="2450">
                  <c:v>75.920673890958341</c:v>
                </c:pt>
                <c:pt idx="2451">
                  <c:v>75.958347443278015</c:v>
                </c:pt>
                <c:pt idx="2452">
                  <c:v>76.101845580765328</c:v>
                </c:pt>
                <c:pt idx="2453">
                  <c:v>76.123433796139523</c:v>
                </c:pt>
                <c:pt idx="2454">
                  <c:v>76.147138503217064</c:v>
                </c:pt>
                <c:pt idx="2455">
                  <c:v>76.164493735184564</c:v>
                </c:pt>
                <c:pt idx="2456">
                  <c:v>76.202167287504224</c:v>
                </c:pt>
                <c:pt idx="2457">
                  <c:v>76.22587199458178</c:v>
                </c:pt>
                <c:pt idx="2458">
                  <c:v>76.247036911615311</c:v>
                </c:pt>
                <c:pt idx="2459">
                  <c:v>76.264815441923474</c:v>
                </c:pt>
                <c:pt idx="2460">
                  <c:v>76.285557060616327</c:v>
                </c:pt>
                <c:pt idx="2461">
                  <c:v>76.306721977649843</c:v>
                </c:pt>
                <c:pt idx="2462">
                  <c:v>76.316034541144589</c:v>
                </c:pt>
                <c:pt idx="2463">
                  <c:v>76.353708093464277</c:v>
                </c:pt>
                <c:pt idx="2464">
                  <c:v>76.383762275651875</c:v>
                </c:pt>
                <c:pt idx="2465">
                  <c:v>76.405350491026084</c:v>
                </c:pt>
                <c:pt idx="2466">
                  <c:v>76.443024043345758</c:v>
                </c:pt>
                <c:pt idx="2467">
                  <c:v>76.460379275313244</c:v>
                </c:pt>
                <c:pt idx="2468">
                  <c:v>76.481967490687438</c:v>
                </c:pt>
                <c:pt idx="2469">
                  <c:v>76.499322722654924</c:v>
                </c:pt>
                <c:pt idx="2470">
                  <c:v>76.520910938029118</c:v>
                </c:pt>
                <c:pt idx="2471">
                  <c:v>76.542499153403327</c:v>
                </c:pt>
                <c:pt idx="2472">
                  <c:v>76.564087368777507</c:v>
                </c:pt>
                <c:pt idx="2473">
                  <c:v>76.585675584151716</c:v>
                </c:pt>
                <c:pt idx="2474">
                  <c:v>76.603030816119201</c:v>
                </c:pt>
                <c:pt idx="2475">
                  <c:v>76.629275313240768</c:v>
                </c:pt>
                <c:pt idx="2476">
                  <c:v>76.650863528614963</c:v>
                </c:pt>
                <c:pt idx="2477">
                  <c:v>76.674568235692519</c:v>
                </c:pt>
                <c:pt idx="2478">
                  <c:v>76.691923467660004</c:v>
                </c:pt>
                <c:pt idx="2479">
                  <c:v>76.721977649847616</c:v>
                </c:pt>
                <c:pt idx="2480">
                  <c:v>76.742719268540469</c:v>
                </c:pt>
                <c:pt idx="2481">
                  <c:v>76.768540467321372</c:v>
                </c:pt>
                <c:pt idx="2482">
                  <c:v>76.912038604808671</c:v>
                </c:pt>
                <c:pt idx="2483">
                  <c:v>76.932780223501524</c:v>
                </c:pt>
                <c:pt idx="2484">
                  <c:v>77.076278360988823</c:v>
                </c:pt>
                <c:pt idx="2485">
                  <c:v>77.097866576363018</c:v>
                </c:pt>
                <c:pt idx="2486">
                  <c:v>77.12792075855063</c:v>
                </c:pt>
                <c:pt idx="2487">
                  <c:v>77.149508973924824</c:v>
                </c:pt>
                <c:pt idx="2488">
                  <c:v>77.170673890958355</c:v>
                </c:pt>
                <c:pt idx="2489">
                  <c:v>77.191415509651208</c:v>
                </c:pt>
                <c:pt idx="2490">
                  <c:v>77.334913647138507</c:v>
                </c:pt>
                <c:pt idx="2491">
                  <c:v>77.356078564172023</c:v>
                </c:pt>
                <c:pt idx="2492">
                  <c:v>77.377243481205554</c:v>
                </c:pt>
                <c:pt idx="2493">
                  <c:v>77.398831696579748</c:v>
                </c:pt>
                <c:pt idx="2494">
                  <c:v>77.420419911953942</c:v>
                </c:pt>
                <c:pt idx="2495">
                  <c:v>77.442008127328137</c:v>
                </c:pt>
                <c:pt idx="2496">
                  <c:v>77.462749746021004</c:v>
                </c:pt>
                <c:pt idx="2497">
                  <c:v>77.492803928208602</c:v>
                </c:pt>
                <c:pt idx="2498">
                  <c:v>77.510582458516765</c:v>
                </c:pt>
                <c:pt idx="2499">
                  <c:v>77.528360988824929</c:v>
                </c:pt>
                <c:pt idx="2500">
                  <c:v>77.549949204199123</c:v>
                </c:pt>
                <c:pt idx="2501">
                  <c:v>77.580003386386721</c:v>
                </c:pt>
                <c:pt idx="2502">
                  <c:v>77.603708093464277</c:v>
                </c:pt>
                <c:pt idx="2503">
                  <c:v>77.627412800541819</c:v>
                </c:pt>
                <c:pt idx="2504">
                  <c:v>77.645191330849983</c:v>
                </c:pt>
                <c:pt idx="2505">
                  <c:v>77.666779546224177</c:v>
                </c:pt>
                <c:pt idx="2506">
                  <c:v>77.687944463257708</c:v>
                </c:pt>
                <c:pt idx="2507">
                  <c:v>77.725618015577382</c:v>
                </c:pt>
                <c:pt idx="2508">
                  <c:v>77.763291567897056</c:v>
                </c:pt>
                <c:pt idx="2509">
                  <c:v>77.80096512021673</c:v>
                </c:pt>
                <c:pt idx="2510">
                  <c:v>77.838638672536405</c:v>
                </c:pt>
                <c:pt idx="2511">
                  <c:v>77.982136810023704</c:v>
                </c:pt>
                <c:pt idx="2512">
                  <c:v>78.012190992211302</c:v>
                </c:pt>
                <c:pt idx="2513">
                  <c:v>78.029969522519465</c:v>
                </c:pt>
                <c:pt idx="2514">
                  <c:v>78.047748052827643</c:v>
                </c:pt>
                <c:pt idx="2515">
                  <c:v>78.065526583135792</c:v>
                </c:pt>
                <c:pt idx="2516">
                  <c:v>78.091771080257359</c:v>
                </c:pt>
                <c:pt idx="2517">
                  <c:v>78.109549610565537</c:v>
                </c:pt>
                <c:pt idx="2518">
                  <c:v>78.139603792753135</c:v>
                </c:pt>
                <c:pt idx="2519">
                  <c:v>78.156959024720621</c:v>
                </c:pt>
                <c:pt idx="2520">
                  <c:v>78.17431425668812</c:v>
                </c:pt>
                <c:pt idx="2521">
                  <c:v>78.191669488655606</c:v>
                </c:pt>
                <c:pt idx="2522">
                  <c:v>78.209024720623106</c:v>
                </c:pt>
                <c:pt idx="2523">
                  <c:v>78.226379952590591</c:v>
                </c:pt>
                <c:pt idx="2524">
                  <c:v>78.247968167964771</c:v>
                </c:pt>
                <c:pt idx="2525">
                  <c:v>78.26955638333898</c:v>
                </c:pt>
                <c:pt idx="2526">
                  <c:v>78.291144598713174</c:v>
                </c:pt>
                <c:pt idx="2527">
                  <c:v>78.312732814087369</c:v>
                </c:pt>
                <c:pt idx="2528">
                  <c:v>78.334321029461563</c:v>
                </c:pt>
                <c:pt idx="2529">
                  <c:v>78.355909244835757</c:v>
                </c:pt>
                <c:pt idx="2530">
                  <c:v>78.393582797155432</c:v>
                </c:pt>
                <c:pt idx="2531">
                  <c:v>78.415171012529626</c:v>
                </c:pt>
                <c:pt idx="2532">
                  <c:v>78.436759227903835</c:v>
                </c:pt>
                <c:pt idx="2533">
                  <c:v>78.458347443278015</c:v>
                </c:pt>
                <c:pt idx="2534">
                  <c:v>78.479935658652224</c:v>
                </c:pt>
                <c:pt idx="2535">
                  <c:v>78.497290890619709</c:v>
                </c:pt>
                <c:pt idx="2536">
                  <c:v>78.518879105993904</c:v>
                </c:pt>
                <c:pt idx="2537">
                  <c:v>78.536234337961403</c:v>
                </c:pt>
                <c:pt idx="2538">
                  <c:v>78.553589569928889</c:v>
                </c:pt>
                <c:pt idx="2539">
                  <c:v>78.575177785303083</c:v>
                </c:pt>
                <c:pt idx="2540">
                  <c:v>78.596766000677277</c:v>
                </c:pt>
                <c:pt idx="2541">
                  <c:v>78.618354216051472</c:v>
                </c:pt>
                <c:pt idx="2542">
                  <c:v>78.639942431425666</c:v>
                </c:pt>
                <c:pt idx="2543">
                  <c:v>78.661530646799861</c:v>
                </c:pt>
                <c:pt idx="2544">
                  <c:v>78.683118862174055</c:v>
                </c:pt>
                <c:pt idx="2545">
                  <c:v>78.700474094141555</c:v>
                </c:pt>
                <c:pt idx="2546">
                  <c:v>78.71782932610904</c:v>
                </c:pt>
                <c:pt idx="2547">
                  <c:v>78.735184558076526</c:v>
                </c:pt>
                <c:pt idx="2548">
                  <c:v>78.75677277345072</c:v>
                </c:pt>
                <c:pt idx="2549">
                  <c:v>78.778360988824929</c:v>
                </c:pt>
                <c:pt idx="2550">
                  <c:v>78.799949204199109</c:v>
                </c:pt>
                <c:pt idx="2551">
                  <c:v>78.817304436166609</c:v>
                </c:pt>
                <c:pt idx="2552">
                  <c:v>78.834659668134094</c:v>
                </c:pt>
                <c:pt idx="2553">
                  <c:v>78.856247883508303</c:v>
                </c:pt>
                <c:pt idx="2554">
                  <c:v>78.877836098882497</c:v>
                </c:pt>
                <c:pt idx="2555">
                  <c:v>78.895191330849983</c:v>
                </c:pt>
                <c:pt idx="2556">
                  <c:v>78.912546562817482</c:v>
                </c:pt>
                <c:pt idx="2557">
                  <c:v>78.934134778191662</c:v>
                </c:pt>
                <c:pt idx="2558">
                  <c:v>78.951490010159162</c:v>
                </c:pt>
                <c:pt idx="2559">
                  <c:v>78.968845242126648</c:v>
                </c:pt>
                <c:pt idx="2560">
                  <c:v>78.986200474094133</c:v>
                </c:pt>
                <c:pt idx="2561">
                  <c:v>79.003555706061633</c:v>
                </c:pt>
                <c:pt idx="2562">
                  <c:v>79.025143921435827</c:v>
                </c:pt>
                <c:pt idx="2563">
                  <c:v>79.042499153403327</c:v>
                </c:pt>
                <c:pt idx="2564">
                  <c:v>79.059854385370812</c:v>
                </c:pt>
                <c:pt idx="2565">
                  <c:v>79.077209617338298</c:v>
                </c:pt>
                <c:pt idx="2566">
                  <c:v>79.094564849305797</c:v>
                </c:pt>
                <c:pt idx="2567">
                  <c:v>79.111920081273283</c:v>
                </c:pt>
                <c:pt idx="2568">
                  <c:v>79.129275313240782</c:v>
                </c:pt>
                <c:pt idx="2569">
                  <c:v>79.146630545208268</c:v>
                </c:pt>
                <c:pt idx="2570">
                  <c:v>79.163985777175753</c:v>
                </c:pt>
                <c:pt idx="2571">
                  <c:v>79.181341009143253</c:v>
                </c:pt>
                <c:pt idx="2572">
                  <c:v>79.198696241110738</c:v>
                </c:pt>
                <c:pt idx="2573">
                  <c:v>79.216051473078224</c:v>
                </c:pt>
                <c:pt idx="2574">
                  <c:v>79.237639688452418</c:v>
                </c:pt>
                <c:pt idx="2575">
                  <c:v>79.254994920419904</c:v>
                </c:pt>
                <c:pt idx="2576">
                  <c:v>79.272350152387403</c:v>
                </c:pt>
                <c:pt idx="2577">
                  <c:v>79.289705384354889</c:v>
                </c:pt>
                <c:pt idx="2578">
                  <c:v>79.307060616322389</c:v>
                </c:pt>
                <c:pt idx="2579">
                  <c:v>79.337114798509987</c:v>
                </c:pt>
                <c:pt idx="2580">
                  <c:v>79.357856417202839</c:v>
                </c:pt>
                <c:pt idx="2581">
                  <c:v>79.381561124280395</c:v>
                </c:pt>
                <c:pt idx="2582">
                  <c:v>79.40314933965459</c:v>
                </c:pt>
                <c:pt idx="2583">
                  <c:v>79.426854046732132</c:v>
                </c:pt>
                <c:pt idx="2584">
                  <c:v>79.450558753809688</c:v>
                </c:pt>
                <c:pt idx="2585">
                  <c:v>79.474263460887229</c:v>
                </c:pt>
                <c:pt idx="2586">
                  <c:v>79.495851676261424</c:v>
                </c:pt>
                <c:pt idx="2587">
                  <c:v>79.525905858449036</c:v>
                </c:pt>
                <c:pt idx="2588">
                  <c:v>79.546647477141889</c:v>
                </c:pt>
                <c:pt idx="2589">
                  <c:v>79.572891974263456</c:v>
                </c:pt>
                <c:pt idx="2590">
                  <c:v>79.590670504571619</c:v>
                </c:pt>
                <c:pt idx="2591">
                  <c:v>79.616915001693187</c:v>
                </c:pt>
                <c:pt idx="2592">
                  <c:v>79.654588554012875</c:v>
                </c:pt>
                <c:pt idx="2593">
                  <c:v>79.676176769387069</c:v>
                </c:pt>
                <c:pt idx="2594">
                  <c:v>79.693532001354555</c:v>
                </c:pt>
                <c:pt idx="2595">
                  <c:v>79.719776498476122</c:v>
                </c:pt>
                <c:pt idx="2596">
                  <c:v>79.863274635963421</c:v>
                </c:pt>
                <c:pt idx="2597">
                  <c:v>79.886979343040977</c:v>
                </c:pt>
                <c:pt idx="2598">
                  <c:v>80.030477480528276</c:v>
                </c:pt>
                <c:pt idx="2599">
                  <c:v>80.054182187605832</c:v>
                </c:pt>
                <c:pt idx="2600">
                  <c:v>80.077886894683374</c:v>
                </c:pt>
                <c:pt idx="2601">
                  <c:v>80.115560447003048</c:v>
                </c:pt>
                <c:pt idx="2602">
                  <c:v>80.145614629190646</c:v>
                </c:pt>
                <c:pt idx="2603">
                  <c:v>80.175668811378259</c:v>
                </c:pt>
                <c:pt idx="2604">
                  <c:v>80.197257026752453</c:v>
                </c:pt>
                <c:pt idx="2605">
                  <c:v>80.214612258719939</c:v>
                </c:pt>
                <c:pt idx="2606">
                  <c:v>80.231967490687438</c:v>
                </c:pt>
                <c:pt idx="2607">
                  <c:v>80.258211987809005</c:v>
                </c:pt>
                <c:pt idx="2608">
                  <c:v>80.281916694886561</c:v>
                </c:pt>
                <c:pt idx="2609">
                  <c:v>80.299695225194725</c:v>
                </c:pt>
                <c:pt idx="2610">
                  <c:v>80.337368777514399</c:v>
                </c:pt>
                <c:pt idx="2611">
                  <c:v>80.361073484591941</c:v>
                </c:pt>
                <c:pt idx="2612">
                  <c:v>80.378852014900104</c:v>
                </c:pt>
                <c:pt idx="2613">
                  <c:v>80.39620724686759</c:v>
                </c:pt>
                <c:pt idx="2614">
                  <c:v>80.433880799187264</c:v>
                </c:pt>
                <c:pt idx="2615">
                  <c:v>80.455469014561459</c:v>
                </c:pt>
                <c:pt idx="2616">
                  <c:v>80.464781578056204</c:v>
                </c:pt>
                <c:pt idx="2617">
                  <c:v>80.494835760243816</c:v>
                </c:pt>
                <c:pt idx="2618">
                  <c:v>80.504148323738562</c:v>
                </c:pt>
                <c:pt idx="2619">
                  <c:v>80.54182187605825</c:v>
                </c:pt>
                <c:pt idx="2620">
                  <c:v>80.56764307483914</c:v>
                </c:pt>
                <c:pt idx="2621">
                  <c:v>80.593464273620057</c:v>
                </c:pt>
                <c:pt idx="2622">
                  <c:v>80.610819505587543</c:v>
                </c:pt>
                <c:pt idx="2623">
                  <c:v>80.636640704368432</c:v>
                </c:pt>
                <c:pt idx="2624">
                  <c:v>80.645953267863192</c:v>
                </c:pt>
                <c:pt idx="2625">
                  <c:v>80.655265831357937</c:v>
                </c:pt>
                <c:pt idx="2626">
                  <c:v>80.673044361666101</c:v>
                </c:pt>
                <c:pt idx="2627">
                  <c:v>80.710717913985775</c:v>
                </c:pt>
                <c:pt idx="2628">
                  <c:v>80.748391466305449</c:v>
                </c:pt>
                <c:pt idx="2629">
                  <c:v>80.769979681679644</c:v>
                </c:pt>
                <c:pt idx="2630">
                  <c:v>80.796224178801225</c:v>
                </c:pt>
                <c:pt idx="2631">
                  <c:v>80.817812394175419</c:v>
                </c:pt>
                <c:pt idx="2632">
                  <c:v>80.841517101252961</c:v>
                </c:pt>
                <c:pt idx="2633">
                  <c:v>80.867761598374528</c:v>
                </c:pt>
                <c:pt idx="2634">
                  <c:v>80.905435150694203</c:v>
                </c:pt>
                <c:pt idx="2635">
                  <c:v>80.927023366068411</c:v>
                </c:pt>
                <c:pt idx="2636">
                  <c:v>80.948611581442592</c:v>
                </c:pt>
                <c:pt idx="2637">
                  <c:v>80.9701997968168</c:v>
                </c:pt>
                <c:pt idx="2638">
                  <c:v>81.000253979004398</c:v>
                </c:pt>
                <c:pt idx="2639">
                  <c:v>81.017609210971898</c:v>
                </c:pt>
                <c:pt idx="2640">
                  <c:v>81.038774128005414</c:v>
                </c:pt>
                <c:pt idx="2641">
                  <c:v>81.059515746698281</c:v>
                </c:pt>
                <c:pt idx="2642">
                  <c:v>81.081103962072461</c:v>
                </c:pt>
                <c:pt idx="2643">
                  <c:v>81.107348459194043</c:v>
                </c:pt>
                <c:pt idx="2644">
                  <c:v>81.13359295631561</c:v>
                </c:pt>
                <c:pt idx="2645">
                  <c:v>81.171266508635284</c:v>
                </c:pt>
                <c:pt idx="2646">
                  <c:v>81.201320690822882</c:v>
                </c:pt>
                <c:pt idx="2647">
                  <c:v>81.210633254317642</c:v>
                </c:pt>
                <c:pt idx="2648">
                  <c:v>81.232221469691837</c:v>
                </c:pt>
                <c:pt idx="2649">
                  <c:v>81.375719607179136</c:v>
                </c:pt>
                <c:pt idx="2650">
                  <c:v>81.396461225872002</c:v>
                </c:pt>
                <c:pt idx="2651">
                  <c:v>81.539959363359287</c:v>
                </c:pt>
                <c:pt idx="2652">
                  <c:v>81.6834575008466</c:v>
                </c:pt>
                <c:pt idx="2653">
                  <c:v>81.700812732814086</c:v>
                </c:pt>
                <c:pt idx="2654">
                  <c:v>81.721554351506938</c:v>
                </c:pt>
                <c:pt idx="2655">
                  <c:v>81.747375550287842</c:v>
                </c:pt>
                <c:pt idx="2656">
                  <c:v>81.756688113782587</c:v>
                </c:pt>
                <c:pt idx="2657">
                  <c:v>81.777853030816118</c:v>
                </c:pt>
                <c:pt idx="2658">
                  <c:v>81.804097527937685</c:v>
                </c:pt>
                <c:pt idx="2659">
                  <c:v>81.829918726718589</c:v>
                </c:pt>
                <c:pt idx="2660">
                  <c:v>81.839231290213348</c:v>
                </c:pt>
                <c:pt idx="2661">
                  <c:v>81.848543853708094</c:v>
                </c:pt>
                <c:pt idx="2662">
                  <c:v>81.857856417202839</c:v>
                </c:pt>
                <c:pt idx="2663">
                  <c:v>81.867168980697585</c:v>
                </c:pt>
                <c:pt idx="2664">
                  <c:v>81.876481544192345</c:v>
                </c:pt>
                <c:pt idx="2665">
                  <c:v>81.914155096512019</c:v>
                </c:pt>
                <c:pt idx="2666">
                  <c:v>81.934896715204871</c:v>
                </c:pt>
                <c:pt idx="2667">
                  <c:v>81.95648493057908</c:v>
                </c:pt>
                <c:pt idx="2668">
                  <c:v>81.977649847612597</c:v>
                </c:pt>
                <c:pt idx="2669">
                  <c:v>82.003894344734178</c:v>
                </c:pt>
                <c:pt idx="2670">
                  <c:v>82.030138841855731</c:v>
                </c:pt>
                <c:pt idx="2671">
                  <c:v>82.05172705722994</c:v>
                </c:pt>
                <c:pt idx="2672">
                  <c:v>82.061039620724685</c:v>
                </c:pt>
                <c:pt idx="2673">
                  <c:v>82.091093802912297</c:v>
                </c:pt>
                <c:pt idx="2674">
                  <c:v>82.11183542160515</c:v>
                </c:pt>
                <c:pt idx="2675">
                  <c:v>82.129190653572635</c:v>
                </c:pt>
                <c:pt idx="2676">
                  <c:v>82.146545885540121</c:v>
                </c:pt>
                <c:pt idx="2677">
                  <c:v>82.163901117507621</c:v>
                </c:pt>
                <c:pt idx="2678">
                  <c:v>82.193955299695219</c:v>
                </c:pt>
                <c:pt idx="2679">
                  <c:v>82.224009481882831</c:v>
                </c:pt>
                <c:pt idx="2680">
                  <c:v>82.245174398916348</c:v>
                </c:pt>
                <c:pt idx="2681">
                  <c:v>82.265916017609214</c:v>
                </c:pt>
                <c:pt idx="2682">
                  <c:v>82.295970199796812</c:v>
                </c:pt>
                <c:pt idx="2683">
                  <c:v>82.317135116830343</c:v>
                </c:pt>
                <c:pt idx="2684">
                  <c:v>82.33830003386386</c:v>
                </c:pt>
                <c:pt idx="2685">
                  <c:v>82.368354216051472</c:v>
                </c:pt>
                <c:pt idx="2686">
                  <c:v>82.377666779546217</c:v>
                </c:pt>
                <c:pt idx="2687">
                  <c:v>82.403911276667799</c:v>
                </c:pt>
                <c:pt idx="2688">
                  <c:v>82.441584828987473</c:v>
                </c:pt>
                <c:pt idx="2689">
                  <c:v>82.479258381307147</c:v>
                </c:pt>
                <c:pt idx="2690">
                  <c:v>82.516931933626822</c:v>
                </c:pt>
                <c:pt idx="2691">
                  <c:v>82.534710463934985</c:v>
                </c:pt>
                <c:pt idx="2692">
                  <c:v>82.544023027429731</c:v>
                </c:pt>
                <c:pt idx="2693">
                  <c:v>82.565611242803925</c:v>
                </c:pt>
                <c:pt idx="2694">
                  <c:v>82.589315949881481</c:v>
                </c:pt>
                <c:pt idx="2695">
                  <c:v>82.610057568574334</c:v>
                </c:pt>
                <c:pt idx="2696">
                  <c:v>82.630799187267186</c:v>
                </c:pt>
                <c:pt idx="2697">
                  <c:v>82.652387402641381</c:v>
                </c:pt>
                <c:pt idx="2698">
                  <c:v>82.79588554012868</c:v>
                </c:pt>
                <c:pt idx="2699">
                  <c:v>82.821706738909583</c:v>
                </c:pt>
                <c:pt idx="2700">
                  <c:v>82.8428716559431</c:v>
                </c:pt>
                <c:pt idx="2701">
                  <c:v>82.863613274635966</c:v>
                </c:pt>
                <c:pt idx="2702">
                  <c:v>82.880968506603452</c:v>
                </c:pt>
                <c:pt idx="2703">
                  <c:v>82.898323738570951</c:v>
                </c:pt>
                <c:pt idx="2704">
                  <c:v>82.919911953945132</c:v>
                </c:pt>
                <c:pt idx="2705">
                  <c:v>82.940653572637984</c:v>
                </c:pt>
                <c:pt idx="2706">
                  <c:v>82.961818489671529</c:v>
                </c:pt>
                <c:pt idx="2707">
                  <c:v>82.983406705045709</c:v>
                </c:pt>
                <c:pt idx="2708">
                  <c:v>83.004994920419918</c:v>
                </c:pt>
                <c:pt idx="2709">
                  <c:v>83.035049102607516</c:v>
                </c:pt>
                <c:pt idx="2710">
                  <c:v>83.065103284795129</c:v>
                </c:pt>
                <c:pt idx="2711">
                  <c:v>83.086691500169323</c:v>
                </c:pt>
                <c:pt idx="2712">
                  <c:v>83.108279715543517</c:v>
                </c:pt>
                <c:pt idx="2713">
                  <c:v>83.117592279038263</c:v>
                </c:pt>
                <c:pt idx="2714">
                  <c:v>83.155265831357937</c:v>
                </c:pt>
                <c:pt idx="2715">
                  <c:v>83.173044361666101</c:v>
                </c:pt>
                <c:pt idx="2716">
                  <c:v>83.194209278699631</c:v>
                </c:pt>
                <c:pt idx="2717">
                  <c:v>83.231882831019306</c:v>
                </c:pt>
                <c:pt idx="2718">
                  <c:v>83.2534710463935</c:v>
                </c:pt>
                <c:pt idx="2719">
                  <c:v>83.279292245174403</c:v>
                </c:pt>
                <c:pt idx="2720">
                  <c:v>83.288604808669149</c:v>
                </c:pt>
                <c:pt idx="2721">
                  <c:v>83.309769725702679</c:v>
                </c:pt>
                <c:pt idx="2722">
                  <c:v>83.330934642736196</c:v>
                </c:pt>
                <c:pt idx="2723">
                  <c:v>83.36860819505587</c:v>
                </c:pt>
                <c:pt idx="2724">
                  <c:v>83.390196410430079</c:v>
                </c:pt>
                <c:pt idx="2725">
                  <c:v>83.407551642397564</c:v>
                </c:pt>
                <c:pt idx="2726">
                  <c:v>83.445225194717239</c:v>
                </c:pt>
                <c:pt idx="2727">
                  <c:v>83.454537758211984</c:v>
                </c:pt>
                <c:pt idx="2728">
                  <c:v>83.46385032170673</c:v>
                </c:pt>
                <c:pt idx="2729">
                  <c:v>83.485015238740274</c:v>
                </c:pt>
                <c:pt idx="2730">
                  <c:v>83.49432780223502</c:v>
                </c:pt>
                <c:pt idx="2731">
                  <c:v>83.503640365729765</c:v>
                </c:pt>
                <c:pt idx="2732">
                  <c:v>83.527345072807307</c:v>
                </c:pt>
                <c:pt idx="2733">
                  <c:v>83.548086691500174</c:v>
                </c:pt>
                <c:pt idx="2734">
                  <c:v>83.578140873687772</c:v>
                </c:pt>
                <c:pt idx="2735">
                  <c:v>83.595496105655258</c:v>
                </c:pt>
                <c:pt idx="2736">
                  <c:v>83.617084321029466</c:v>
                </c:pt>
                <c:pt idx="2737">
                  <c:v>83.643328818151033</c:v>
                </c:pt>
                <c:pt idx="2738">
                  <c:v>83.669573315272601</c:v>
                </c:pt>
                <c:pt idx="2739">
                  <c:v>83.690314933965453</c:v>
                </c:pt>
                <c:pt idx="2740">
                  <c:v>83.71105655265832</c:v>
                </c:pt>
                <c:pt idx="2741">
                  <c:v>83.854554690145605</c:v>
                </c:pt>
                <c:pt idx="2742">
                  <c:v>83.884608872333217</c:v>
                </c:pt>
                <c:pt idx="2743">
                  <c:v>83.90535049102607</c:v>
                </c:pt>
                <c:pt idx="2744">
                  <c:v>83.926938706400264</c:v>
                </c:pt>
                <c:pt idx="2745">
                  <c:v>83.956992888587877</c:v>
                </c:pt>
                <c:pt idx="2746">
                  <c:v>83.974348120555362</c:v>
                </c:pt>
                <c:pt idx="2747">
                  <c:v>84.000592617676944</c:v>
                </c:pt>
                <c:pt idx="2748">
                  <c:v>84.038266169996618</c:v>
                </c:pt>
                <c:pt idx="2749">
                  <c:v>84.06197087707416</c:v>
                </c:pt>
                <c:pt idx="2750">
                  <c:v>84.079749407382323</c:v>
                </c:pt>
                <c:pt idx="2751">
                  <c:v>84.100491026075176</c:v>
                </c:pt>
                <c:pt idx="2752">
                  <c:v>84.13816457839485</c:v>
                </c:pt>
                <c:pt idx="2753">
                  <c:v>84.161869285472406</c:v>
                </c:pt>
                <c:pt idx="2754">
                  <c:v>84.191923467660004</c:v>
                </c:pt>
                <c:pt idx="2755">
                  <c:v>84.213511683034199</c:v>
                </c:pt>
                <c:pt idx="2756">
                  <c:v>84.234253301727051</c:v>
                </c:pt>
                <c:pt idx="2757">
                  <c:v>84.255841517101246</c:v>
                </c:pt>
                <c:pt idx="2758">
                  <c:v>84.277006434134776</c:v>
                </c:pt>
                <c:pt idx="2759">
                  <c:v>84.303250931256343</c:v>
                </c:pt>
                <c:pt idx="2760">
                  <c:v>84.324839146630552</c:v>
                </c:pt>
                <c:pt idx="2761">
                  <c:v>84.350660345411441</c:v>
                </c:pt>
                <c:pt idx="2762">
                  <c:v>84.368438875719605</c:v>
                </c:pt>
                <c:pt idx="2763">
                  <c:v>84.394260074500508</c:v>
                </c:pt>
                <c:pt idx="2764">
                  <c:v>84.412038604808671</c:v>
                </c:pt>
                <c:pt idx="2765">
                  <c:v>84.44209278699627</c:v>
                </c:pt>
                <c:pt idx="2766">
                  <c:v>84.459871317304433</c:v>
                </c:pt>
                <c:pt idx="2767">
                  <c:v>84.481036234337964</c:v>
                </c:pt>
                <c:pt idx="2768">
                  <c:v>84.507280731459531</c:v>
                </c:pt>
                <c:pt idx="2769">
                  <c:v>84.528445648493062</c:v>
                </c:pt>
                <c:pt idx="2770">
                  <c:v>84.552150355570603</c:v>
                </c:pt>
                <c:pt idx="2771">
                  <c:v>84.57289197426347</c:v>
                </c:pt>
                <c:pt idx="2772">
                  <c:v>84.596596681341012</c:v>
                </c:pt>
                <c:pt idx="2773">
                  <c:v>84.626650863528624</c:v>
                </c:pt>
                <c:pt idx="2774">
                  <c:v>84.644429393836774</c:v>
                </c:pt>
                <c:pt idx="2775">
                  <c:v>84.665171012529626</c:v>
                </c:pt>
                <c:pt idx="2776">
                  <c:v>84.688875719607182</c:v>
                </c:pt>
                <c:pt idx="2777">
                  <c:v>84.710040636640699</c:v>
                </c:pt>
                <c:pt idx="2778">
                  <c:v>84.73628513376228</c:v>
                </c:pt>
                <c:pt idx="2779">
                  <c:v>84.757873349136474</c:v>
                </c:pt>
                <c:pt idx="2780">
                  <c:v>84.795546901456149</c:v>
                </c:pt>
                <c:pt idx="2781">
                  <c:v>84.816711818489679</c:v>
                </c:pt>
                <c:pt idx="2782">
                  <c:v>84.840416525567221</c:v>
                </c:pt>
                <c:pt idx="2783">
                  <c:v>84.861158144260074</c:v>
                </c:pt>
                <c:pt idx="2784">
                  <c:v>84.878936674568237</c:v>
                </c:pt>
                <c:pt idx="2785">
                  <c:v>84.902641381645779</c:v>
                </c:pt>
                <c:pt idx="2786">
                  <c:v>84.926346088723335</c:v>
                </c:pt>
                <c:pt idx="2787">
                  <c:v>84.947934304097529</c:v>
                </c:pt>
                <c:pt idx="2788">
                  <c:v>84.973755502878433</c:v>
                </c:pt>
                <c:pt idx="2789">
                  <c:v>85</c:v>
                </c:pt>
                <c:pt idx="2790">
                  <c:v>85.020741618692853</c:v>
                </c:pt>
                <c:pt idx="2791">
                  <c:v>85.041483237385705</c:v>
                </c:pt>
                <c:pt idx="2792">
                  <c:v>85.067304436166609</c:v>
                </c:pt>
                <c:pt idx="2793">
                  <c:v>85.088469353200139</c:v>
                </c:pt>
                <c:pt idx="2794">
                  <c:v>85.118523535387752</c:v>
                </c:pt>
                <c:pt idx="2795">
                  <c:v>85.144344734168641</c:v>
                </c:pt>
                <c:pt idx="2796">
                  <c:v>85.170589231290222</c:v>
                </c:pt>
                <c:pt idx="2797">
                  <c:v>85.192177446664402</c:v>
                </c:pt>
                <c:pt idx="2798">
                  <c:v>85.212919065357255</c:v>
                </c:pt>
                <c:pt idx="2799">
                  <c:v>85.250592617676929</c:v>
                </c:pt>
                <c:pt idx="2800">
                  <c:v>85.288266169996618</c:v>
                </c:pt>
                <c:pt idx="2801">
                  <c:v>85.318320352184216</c:v>
                </c:pt>
                <c:pt idx="2802">
                  <c:v>85.339485269217747</c:v>
                </c:pt>
                <c:pt idx="2803">
                  <c:v>85.369539451405359</c:v>
                </c:pt>
                <c:pt idx="2804">
                  <c:v>85.407213003725019</c:v>
                </c:pt>
                <c:pt idx="2805">
                  <c:v>85.428801219099228</c:v>
                </c:pt>
                <c:pt idx="2806">
                  <c:v>85.44954283779208</c:v>
                </c:pt>
                <c:pt idx="2807">
                  <c:v>85.487216390111755</c:v>
                </c:pt>
                <c:pt idx="2808">
                  <c:v>85.524889942431429</c:v>
                </c:pt>
                <c:pt idx="2809">
                  <c:v>85.668388079918728</c:v>
                </c:pt>
                <c:pt idx="2810">
                  <c:v>85.685743311886213</c:v>
                </c:pt>
                <c:pt idx="2811">
                  <c:v>85.829241449373512</c:v>
                </c:pt>
                <c:pt idx="2812">
                  <c:v>85.849983068066365</c:v>
                </c:pt>
                <c:pt idx="2813">
                  <c:v>85.880037250253977</c:v>
                </c:pt>
                <c:pt idx="2814">
                  <c:v>85.90077886894683</c:v>
                </c:pt>
                <c:pt idx="2815">
                  <c:v>85.921520487639697</c:v>
                </c:pt>
                <c:pt idx="2816">
                  <c:v>85.942685404673213</c:v>
                </c:pt>
                <c:pt idx="2817">
                  <c:v>85.968506603454102</c:v>
                </c:pt>
                <c:pt idx="2818">
                  <c:v>85.99432780223502</c:v>
                </c:pt>
                <c:pt idx="2819">
                  <c:v>86.011683034202505</c:v>
                </c:pt>
                <c:pt idx="2820">
                  <c:v>86.037927531324073</c:v>
                </c:pt>
                <c:pt idx="2821">
                  <c:v>86.075601083643747</c:v>
                </c:pt>
                <c:pt idx="2822">
                  <c:v>86.096342702336599</c:v>
                </c:pt>
                <c:pt idx="2823">
                  <c:v>86.117084321029452</c:v>
                </c:pt>
                <c:pt idx="2824">
                  <c:v>86.13486285133763</c:v>
                </c:pt>
                <c:pt idx="2825">
                  <c:v>86.156027768371146</c:v>
                </c:pt>
                <c:pt idx="2826">
                  <c:v>86.182272265492728</c:v>
                </c:pt>
                <c:pt idx="2827">
                  <c:v>86.212326447680326</c:v>
                </c:pt>
                <c:pt idx="2828">
                  <c:v>86.242380629867938</c:v>
                </c:pt>
                <c:pt idx="2829">
                  <c:v>86.272434812055536</c:v>
                </c:pt>
                <c:pt idx="2830">
                  <c:v>86.302488994243149</c:v>
                </c:pt>
                <c:pt idx="2831">
                  <c:v>86.32619370132069</c:v>
                </c:pt>
                <c:pt idx="2832">
                  <c:v>86.346935320013543</c:v>
                </c:pt>
                <c:pt idx="2833">
                  <c:v>86.364290551981043</c:v>
                </c:pt>
                <c:pt idx="2834">
                  <c:v>86.394344734168641</c:v>
                </c:pt>
                <c:pt idx="2835">
                  <c:v>86.420589231290208</c:v>
                </c:pt>
                <c:pt idx="2836">
                  <c:v>86.442177446664417</c:v>
                </c:pt>
                <c:pt idx="2837">
                  <c:v>86.465882153741958</c:v>
                </c:pt>
                <c:pt idx="2838">
                  <c:v>86.483660684050122</c:v>
                </c:pt>
                <c:pt idx="2839">
                  <c:v>86.501015916017607</c:v>
                </c:pt>
                <c:pt idx="2840">
                  <c:v>86.522180833051138</c:v>
                </c:pt>
                <c:pt idx="2841">
                  <c:v>86.543345750084654</c:v>
                </c:pt>
                <c:pt idx="2842">
                  <c:v>86.564510667118185</c:v>
                </c:pt>
                <c:pt idx="2843">
                  <c:v>86.585675584151716</c:v>
                </c:pt>
                <c:pt idx="2844">
                  <c:v>86.606417202844568</c:v>
                </c:pt>
                <c:pt idx="2845">
                  <c:v>86.627582119878085</c:v>
                </c:pt>
                <c:pt idx="2846">
                  <c:v>86.648323738570937</c:v>
                </c:pt>
                <c:pt idx="2847">
                  <c:v>86.669065357263804</c:v>
                </c:pt>
                <c:pt idx="2848">
                  <c:v>86.689806975956657</c:v>
                </c:pt>
                <c:pt idx="2849">
                  <c:v>86.711395191330851</c:v>
                </c:pt>
                <c:pt idx="2850">
                  <c:v>86.737639688452418</c:v>
                </c:pt>
                <c:pt idx="2851">
                  <c:v>86.755418218760582</c:v>
                </c:pt>
                <c:pt idx="2852">
                  <c:v>86.773196749068745</c:v>
                </c:pt>
                <c:pt idx="2853">
                  <c:v>86.793938367761598</c:v>
                </c:pt>
                <c:pt idx="2854">
                  <c:v>86.81467998645445</c:v>
                </c:pt>
                <c:pt idx="2855">
                  <c:v>86.835421605147317</c:v>
                </c:pt>
                <c:pt idx="2856">
                  <c:v>86.857009820521498</c:v>
                </c:pt>
                <c:pt idx="2857">
                  <c:v>86.882831019302415</c:v>
                </c:pt>
                <c:pt idx="2858">
                  <c:v>86.906535726379957</c:v>
                </c:pt>
                <c:pt idx="2859">
                  <c:v>86.944209278699631</c:v>
                </c:pt>
                <c:pt idx="2860">
                  <c:v>86.981882831019291</c:v>
                </c:pt>
                <c:pt idx="2861">
                  <c:v>87.002624449712158</c:v>
                </c:pt>
                <c:pt idx="2862">
                  <c:v>87.023366068405011</c:v>
                </c:pt>
                <c:pt idx="2863">
                  <c:v>87.044107687097878</c:v>
                </c:pt>
                <c:pt idx="2864">
                  <c:v>87.187605824585162</c:v>
                </c:pt>
                <c:pt idx="2865">
                  <c:v>87.213427023366066</c:v>
                </c:pt>
                <c:pt idx="2866">
                  <c:v>87.239248222146969</c:v>
                </c:pt>
                <c:pt idx="2867">
                  <c:v>87.259989840839822</c:v>
                </c:pt>
                <c:pt idx="2868">
                  <c:v>87.277768371147985</c:v>
                </c:pt>
                <c:pt idx="2869">
                  <c:v>87.295546901456149</c:v>
                </c:pt>
                <c:pt idx="2870">
                  <c:v>87.321791398577716</c:v>
                </c:pt>
                <c:pt idx="2871">
                  <c:v>87.339569928885879</c:v>
                </c:pt>
                <c:pt idx="2872">
                  <c:v>87.483068066373178</c:v>
                </c:pt>
                <c:pt idx="2873">
                  <c:v>87.513122248560776</c:v>
                </c:pt>
                <c:pt idx="2874">
                  <c:v>87.539366745682358</c:v>
                </c:pt>
                <c:pt idx="2875">
                  <c:v>87.56010836437521</c:v>
                </c:pt>
                <c:pt idx="2876">
                  <c:v>87.586352861496792</c:v>
                </c:pt>
                <c:pt idx="2877">
                  <c:v>87.612597358618345</c:v>
                </c:pt>
                <c:pt idx="2878">
                  <c:v>87.633338977311197</c:v>
                </c:pt>
                <c:pt idx="2879">
                  <c:v>87.66339315949881</c:v>
                </c:pt>
                <c:pt idx="2880">
                  <c:v>87.701066711818484</c:v>
                </c:pt>
                <c:pt idx="2881">
                  <c:v>87.721808330511337</c:v>
                </c:pt>
                <c:pt idx="2882">
                  <c:v>87.751862512698949</c:v>
                </c:pt>
                <c:pt idx="2883">
                  <c:v>87.77302742973248</c:v>
                </c:pt>
                <c:pt idx="2884">
                  <c:v>87.803081611920092</c:v>
                </c:pt>
                <c:pt idx="2885">
                  <c:v>87.829326109041645</c:v>
                </c:pt>
                <c:pt idx="2886">
                  <c:v>87.846681341009145</c:v>
                </c:pt>
                <c:pt idx="2887">
                  <c:v>87.867422959701997</c:v>
                </c:pt>
                <c:pt idx="2888">
                  <c:v>87.885201490010161</c:v>
                </c:pt>
                <c:pt idx="2889">
                  <c:v>87.911445987131728</c:v>
                </c:pt>
                <c:pt idx="2890">
                  <c:v>87.937690484253309</c:v>
                </c:pt>
                <c:pt idx="2891">
                  <c:v>87.963934981374877</c:v>
                </c:pt>
                <c:pt idx="2892">
                  <c:v>87.990179478496444</c:v>
                </c:pt>
                <c:pt idx="2893">
                  <c:v>88.016423975618025</c:v>
                </c:pt>
                <c:pt idx="2894">
                  <c:v>88.040128682695567</c:v>
                </c:pt>
                <c:pt idx="2895">
                  <c:v>88.061293599729083</c:v>
                </c:pt>
                <c:pt idx="2896">
                  <c:v>88.087538096850665</c:v>
                </c:pt>
                <c:pt idx="2897">
                  <c:v>88.113782593972232</c:v>
                </c:pt>
                <c:pt idx="2898">
                  <c:v>88.14383677615983</c:v>
                </c:pt>
                <c:pt idx="2899">
                  <c:v>88.161615306467993</c:v>
                </c:pt>
                <c:pt idx="2900">
                  <c:v>88.179393836776171</c:v>
                </c:pt>
                <c:pt idx="2901">
                  <c:v>88.205638333897724</c:v>
                </c:pt>
                <c:pt idx="2902">
                  <c:v>88.235692516085336</c:v>
                </c:pt>
                <c:pt idx="2903">
                  <c:v>88.256434134778189</c:v>
                </c:pt>
                <c:pt idx="2904">
                  <c:v>88.294107687097863</c:v>
                </c:pt>
                <c:pt idx="2905">
                  <c:v>88.317812394175405</c:v>
                </c:pt>
                <c:pt idx="2906">
                  <c:v>88.341517101252961</c:v>
                </c:pt>
                <c:pt idx="2907">
                  <c:v>88.358872333220447</c:v>
                </c:pt>
                <c:pt idx="2908">
                  <c:v>88.380037250253991</c:v>
                </c:pt>
                <c:pt idx="2909">
                  <c:v>88.406281747375544</c:v>
                </c:pt>
                <c:pt idx="2910">
                  <c:v>88.432526244497126</c:v>
                </c:pt>
                <c:pt idx="2911">
                  <c:v>88.450304774805275</c:v>
                </c:pt>
                <c:pt idx="2912">
                  <c:v>88.468083305113439</c:v>
                </c:pt>
                <c:pt idx="2913">
                  <c:v>88.498137487301051</c:v>
                </c:pt>
                <c:pt idx="2914">
                  <c:v>88.524381984422618</c:v>
                </c:pt>
                <c:pt idx="2915">
                  <c:v>88.667880121909931</c:v>
                </c:pt>
                <c:pt idx="2916">
                  <c:v>88.697934304097529</c:v>
                </c:pt>
                <c:pt idx="2917">
                  <c:v>88.719099221131046</c:v>
                </c:pt>
                <c:pt idx="2918">
                  <c:v>88.740264138164576</c:v>
                </c:pt>
                <c:pt idx="2919">
                  <c:v>88.757619370132062</c:v>
                </c:pt>
                <c:pt idx="2920">
                  <c:v>88.795292922451736</c:v>
                </c:pt>
                <c:pt idx="2921">
                  <c:v>88.8130714527599</c:v>
                </c:pt>
                <c:pt idx="2922">
                  <c:v>88.836776159837456</c:v>
                </c:pt>
                <c:pt idx="2923">
                  <c:v>88.866830342025054</c:v>
                </c:pt>
                <c:pt idx="2924">
                  <c:v>88.893074839146635</c:v>
                </c:pt>
                <c:pt idx="2925">
                  <c:v>88.916779546224177</c:v>
                </c:pt>
                <c:pt idx="2926">
                  <c:v>88.954453098543851</c:v>
                </c:pt>
                <c:pt idx="2927">
                  <c:v>88.980697595665418</c:v>
                </c:pt>
                <c:pt idx="2928">
                  <c:v>88.998052827632918</c:v>
                </c:pt>
                <c:pt idx="2929">
                  <c:v>89.024297324754485</c:v>
                </c:pt>
                <c:pt idx="2930">
                  <c:v>89.06197087707416</c:v>
                </c:pt>
                <c:pt idx="2931">
                  <c:v>89.083135794107676</c:v>
                </c:pt>
                <c:pt idx="2932">
                  <c:v>89.103877412800543</c:v>
                </c:pt>
                <c:pt idx="2933">
                  <c:v>89.133931594988141</c:v>
                </c:pt>
                <c:pt idx="2934">
                  <c:v>89.157636302065697</c:v>
                </c:pt>
                <c:pt idx="2935">
                  <c:v>89.195309854385371</c:v>
                </c:pt>
                <c:pt idx="2936">
                  <c:v>89.219014561462913</c:v>
                </c:pt>
                <c:pt idx="2937">
                  <c:v>89.245259058584494</c:v>
                </c:pt>
                <c:pt idx="2938">
                  <c:v>89.266423975618011</c:v>
                </c:pt>
                <c:pt idx="2939">
                  <c:v>89.304097527937685</c:v>
                </c:pt>
                <c:pt idx="2940">
                  <c:v>89.325262444971216</c:v>
                </c:pt>
                <c:pt idx="2941">
                  <c:v>89.346427362004746</c:v>
                </c:pt>
                <c:pt idx="2942">
                  <c:v>89.367592279038263</c:v>
                </c:pt>
                <c:pt idx="2943">
                  <c:v>89.388757196071793</c:v>
                </c:pt>
                <c:pt idx="2944">
                  <c:v>89.418811378259406</c:v>
                </c:pt>
                <c:pt idx="2945">
                  <c:v>89.448865560447004</c:v>
                </c:pt>
                <c:pt idx="2946">
                  <c:v>89.478919742634616</c:v>
                </c:pt>
                <c:pt idx="2947">
                  <c:v>89.500084659668133</c:v>
                </c:pt>
                <c:pt idx="2948">
                  <c:v>89.643582797155432</c:v>
                </c:pt>
                <c:pt idx="2949">
                  <c:v>89.68125634947512</c:v>
                </c:pt>
                <c:pt idx="2950">
                  <c:v>89.704961056552662</c:v>
                </c:pt>
                <c:pt idx="2951">
                  <c:v>89.725702675245515</c:v>
                </c:pt>
                <c:pt idx="2952">
                  <c:v>89.746444293938367</c:v>
                </c:pt>
                <c:pt idx="2953">
                  <c:v>89.77649847612598</c:v>
                </c:pt>
                <c:pt idx="2954">
                  <c:v>89.802742973247547</c:v>
                </c:pt>
                <c:pt idx="2955">
                  <c:v>89.823907890281077</c:v>
                </c:pt>
                <c:pt idx="2956">
                  <c:v>89.845072807314594</c:v>
                </c:pt>
                <c:pt idx="2957">
                  <c:v>89.866237724348125</c:v>
                </c:pt>
                <c:pt idx="2958">
                  <c:v>89.887402641381641</c:v>
                </c:pt>
                <c:pt idx="2959">
                  <c:v>89.908567558415172</c:v>
                </c:pt>
                <c:pt idx="2960">
                  <c:v>89.934812055536739</c:v>
                </c:pt>
                <c:pt idx="2961">
                  <c:v>89.952590585844902</c:v>
                </c:pt>
                <c:pt idx="2962">
                  <c:v>89.978835082966484</c:v>
                </c:pt>
                <c:pt idx="2963">
                  <c:v>89.999576701659336</c:v>
                </c:pt>
                <c:pt idx="2964">
                  <c:v>90.020318320352189</c:v>
                </c:pt>
                <c:pt idx="2965">
                  <c:v>90.050372502539787</c:v>
                </c:pt>
                <c:pt idx="2966">
                  <c:v>90.080426684727399</c:v>
                </c:pt>
                <c:pt idx="2967">
                  <c:v>90.223924822214698</c:v>
                </c:pt>
                <c:pt idx="2968">
                  <c:v>90.250169319336266</c:v>
                </c:pt>
                <c:pt idx="2969">
                  <c:v>90.393667456823565</c:v>
                </c:pt>
                <c:pt idx="2970">
                  <c:v>90.414832373857095</c:v>
                </c:pt>
                <c:pt idx="2971">
                  <c:v>90.444886556044708</c:v>
                </c:pt>
                <c:pt idx="2972">
                  <c:v>90.468591263122249</c:v>
                </c:pt>
                <c:pt idx="2973">
                  <c:v>90.492295970199805</c:v>
                </c:pt>
                <c:pt idx="2974">
                  <c:v>90.63579410768709</c:v>
                </c:pt>
                <c:pt idx="2975">
                  <c:v>90.673467660006764</c:v>
                </c:pt>
                <c:pt idx="2976">
                  <c:v>90.694632577040295</c:v>
                </c:pt>
                <c:pt idx="2977">
                  <c:v>90.838130714527594</c:v>
                </c:pt>
                <c:pt idx="2978">
                  <c:v>90.868184896715206</c:v>
                </c:pt>
                <c:pt idx="2979">
                  <c:v>90.891889603792748</c:v>
                </c:pt>
                <c:pt idx="2980">
                  <c:v>91.035387741280047</c:v>
                </c:pt>
                <c:pt idx="2981">
                  <c:v>91.056552658313578</c:v>
                </c:pt>
                <c:pt idx="2982">
                  <c:v>91.082797155435145</c:v>
                </c:pt>
                <c:pt idx="2983">
                  <c:v>91.112851337622757</c:v>
                </c:pt>
                <c:pt idx="2984">
                  <c:v>91.130629867930907</c:v>
                </c:pt>
                <c:pt idx="2985">
                  <c:v>91.156874365052488</c:v>
                </c:pt>
                <c:pt idx="2986">
                  <c:v>91.178039282086004</c:v>
                </c:pt>
                <c:pt idx="2987">
                  <c:v>91.321537419573318</c:v>
                </c:pt>
                <c:pt idx="2988">
                  <c:v>91.347781916694885</c:v>
                </c:pt>
                <c:pt idx="2989">
                  <c:v>91.365560447003048</c:v>
                </c:pt>
                <c:pt idx="2990">
                  <c:v>91.395614629190661</c:v>
                </c:pt>
                <c:pt idx="2991">
                  <c:v>91.416779546224177</c:v>
                </c:pt>
                <c:pt idx="2992">
                  <c:v>91.446833728411775</c:v>
                </c:pt>
                <c:pt idx="2993">
                  <c:v>91.464188960379275</c:v>
                </c:pt>
                <c:pt idx="2994">
                  <c:v>91.490433457500842</c:v>
                </c:pt>
                <c:pt idx="2995">
                  <c:v>91.511598374534373</c:v>
                </c:pt>
                <c:pt idx="2996">
                  <c:v>91.532763291567903</c:v>
                </c:pt>
                <c:pt idx="2997">
                  <c:v>91.570436843887563</c:v>
                </c:pt>
                <c:pt idx="2998">
                  <c:v>91.608110396207238</c:v>
                </c:pt>
                <c:pt idx="2999">
                  <c:v>91.628852014900104</c:v>
                </c:pt>
                <c:pt idx="3000">
                  <c:v>91.666525567219779</c:v>
                </c:pt>
                <c:pt idx="3001">
                  <c:v>91.692770064341346</c:v>
                </c:pt>
                <c:pt idx="3002">
                  <c:v>91.722824246528958</c:v>
                </c:pt>
                <c:pt idx="3003">
                  <c:v>91.749068743650525</c:v>
                </c:pt>
                <c:pt idx="3004">
                  <c:v>91.766847273958689</c:v>
                </c:pt>
                <c:pt idx="3005">
                  <c:v>91.910345411445988</c:v>
                </c:pt>
                <c:pt idx="3006">
                  <c:v>91.93405011852353</c:v>
                </c:pt>
                <c:pt idx="3007">
                  <c:v>91.960294615645111</c:v>
                </c:pt>
                <c:pt idx="3008">
                  <c:v>91.977649847612597</c:v>
                </c:pt>
                <c:pt idx="3009">
                  <c:v>91.998391466305449</c:v>
                </c:pt>
                <c:pt idx="3010">
                  <c:v>92.01955638333898</c:v>
                </c:pt>
                <c:pt idx="3011">
                  <c:v>92.04072130037251</c:v>
                </c:pt>
                <c:pt idx="3012">
                  <c:v>92.061886217406027</c:v>
                </c:pt>
                <c:pt idx="3013">
                  <c:v>92.205384354893326</c:v>
                </c:pt>
                <c:pt idx="3014">
                  <c:v>92.235438537080938</c:v>
                </c:pt>
                <c:pt idx="3015">
                  <c:v>92.265492719268536</c:v>
                </c:pt>
                <c:pt idx="3016">
                  <c:v>92.295546901456149</c:v>
                </c:pt>
                <c:pt idx="3017">
                  <c:v>92.325601083643747</c:v>
                </c:pt>
                <c:pt idx="3018">
                  <c:v>92.351845580765328</c:v>
                </c:pt>
                <c:pt idx="3019">
                  <c:v>92.37555028784287</c:v>
                </c:pt>
                <c:pt idx="3020">
                  <c:v>92.405604470030482</c:v>
                </c:pt>
                <c:pt idx="3021">
                  <c:v>92.422959701997968</c:v>
                </c:pt>
                <c:pt idx="3022">
                  <c:v>92.440314933965468</c:v>
                </c:pt>
                <c:pt idx="3023">
                  <c:v>92.457670165932953</c:v>
                </c:pt>
                <c:pt idx="3024">
                  <c:v>92.475025397900453</c:v>
                </c:pt>
                <c:pt idx="3025">
                  <c:v>92.492380629867938</c:v>
                </c:pt>
                <c:pt idx="3026">
                  <c:v>92.509735861835424</c:v>
                </c:pt>
                <c:pt idx="3027">
                  <c:v>92.533440568912965</c:v>
                </c:pt>
                <c:pt idx="3028">
                  <c:v>92.563494751100578</c:v>
                </c:pt>
                <c:pt idx="3029">
                  <c:v>92.580849983068063</c:v>
                </c:pt>
                <c:pt idx="3030">
                  <c:v>92.610904165255675</c:v>
                </c:pt>
                <c:pt idx="3031">
                  <c:v>92.640958347443274</c:v>
                </c:pt>
                <c:pt idx="3032">
                  <c:v>92.66466305452083</c:v>
                </c:pt>
                <c:pt idx="3033">
                  <c:v>92.682018286488315</c:v>
                </c:pt>
                <c:pt idx="3034">
                  <c:v>92.703183203521846</c:v>
                </c:pt>
                <c:pt idx="3035">
                  <c:v>92.720538435489331</c:v>
                </c:pt>
                <c:pt idx="3036">
                  <c:v>92.737893667456831</c:v>
                </c:pt>
                <c:pt idx="3037">
                  <c:v>92.755248899424316</c:v>
                </c:pt>
                <c:pt idx="3038">
                  <c:v>92.772604131391802</c:v>
                </c:pt>
                <c:pt idx="3039">
                  <c:v>92.802658313579414</c:v>
                </c:pt>
                <c:pt idx="3040">
                  <c:v>92.946156451066713</c:v>
                </c:pt>
                <c:pt idx="3041">
                  <c:v>92.966898069759566</c:v>
                </c:pt>
                <c:pt idx="3042">
                  <c:v>92.996952251947178</c:v>
                </c:pt>
                <c:pt idx="3043">
                  <c:v>93.014730782255327</c:v>
                </c:pt>
                <c:pt idx="3044">
                  <c:v>93.040975279376909</c:v>
                </c:pt>
                <c:pt idx="3045">
                  <c:v>93.061716898069761</c:v>
                </c:pt>
                <c:pt idx="3046">
                  <c:v>93.087961395191329</c:v>
                </c:pt>
                <c:pt idx="3047">
                  <c:v>93.109126312224859</c:v>
                </c:pt>
                <c:pt idx="3048">
                  <c:v>93.130291229258376</c:v>
                </c:pt>
                <c:pt idx="3049">
                  <c:v>93.156535726379957</c:v>
                </c:pt>
                <c:pt idx="3050">
                  <c:v>93.17431425668812</c:v>
                </c:pt>
                <c:pt idx="3051">
                  <c:v>93.317812394175419</c:v>
                </c:pt>
                <c:pt idx="3052">
                  <c:v>93.461310531662718</c:v>
                </c:pt>
                <c:pt idx="3053">
                  <c:v>93.482475448696249</c:v>
                </c:pt>
                <c:pt idx="3054">
                  <c:v>93.625973586183548</c:v>
                </c:pt>
                <c:pt idx="3055">
                  <c:v>93.652218083305115</c:v>
                </c:pt>
                <c:pt idx="3056">
                  <c:v>93.673383000338646</c:v>
                </c:pt>
                <c:pt idx="3057">
                  <c:v>93.694547917372162</c:v>
                </c:pt>
                <c:pt idx="3058">
                  <c:v>93.715712834405679</c:v>
                </c:pt>
                <c:pt idx="3059">
                  <c:v>93.736877751439224</c:v>
                </c:pt>
                <c:pt idx="3060">
                  <c:v>93.75804266847274</c:v>
                </c:pt>
                <c:pt idx="3061">
                  <c:v>93.784287165594321</c:v>
                </c:pt>
                <c:pt idx="3062">
                  <c:v>93.805028784287174</c:v>
                </c:pt>
                <c:pt idx="3063">
                  <c:v>93.822807314595323</c:v>
                </c:pt>
                <c:pt idx="3064">
                  <c:v>93.849051811716905</c:v>
                </c:pt>
                <c:pt idx="3065">
                  <c:v>93.992549949204189</c:v>
                </c:pt>
                <c:pt idx="3066">
                  <c:v>94.018794446325771</c:v>
                </c:pt>
                <c:pt idx="3067">
                  <c:v>94.045038943447352</c:v>
                </c:pt>
                <c:pt idx="3068">
                  <c:v>94.065780562140205</c:v>
                </c:pt>
                <c:pt idx="3069">
                  <c:v>94.209278699627504</c:v>
                </c:pt>
                <c:pt idx="3070">
                  <c:v>94.235523196749071</c:v>
                </c:pt>
                <c:pt idx="3071">
                  <c:v>94.261767693870638</c:v>
                </c:pt>
                <c:pt idx="3072">
                  <c:v>94.282509312563491</c:v>
                </c:pt>
                <c:pt idx="3073">
                  <c:v>94.312563494751103</c:v>
                </c:pt>
                <c:pt idx="3074">
                  <c:v>94.342617676938715</c:v>
                </c:pt>
                <c:pt idx="3075">
                  <c:v>94.372671859126314</c:v>
                </c:pt>
                <c:pt idx="3076">
                  <c:v>94.390450389434477</c:v>
                </c:pt>
                <c:pt idx="3077">
                  <c:v>94.411615306467993</c:v>
                </c:pt>
                <c:pt idx="3078">
                  <c:v>94.429393836776171</c:v>
                </c:pt>
                <c:pt idx="3079">
                  <c:v>94.44717236708432</c:v>
                </c:pt>
                <c:pt idx="3080">
                  <c:v>94.464950897392484</c:v>
                </c:pt>
                <c:pt idx="3081">
                  <c:v>94.482729427700633</c:v>
                </c:pt>
                <c:pt idx="3082">
                  <c:v>94.500507958008811</c:v>
                </c:pt>
                <c:pt idx="3083">
                  <c:v>94.51828648831696</c:v>
                </c:pt>
                <c:pt idx="3084">
                  <c:v>94.536065018625123</c:v>
                </c:pt>
                <c:pt idx="3085">
                  <c:v>94.553843548933287</c:v>
                </c:pt>
                <c:pt idx="3086">
                  <c:v>94.57162207924145</c:v>
                </c:pt>
                <c:pt idx="3087">
                  <c:v>94.589400609549614</c:v>
                </c:pt>
                <c:pt idx="3088">
                  <c:v>94.607179139857763</c:v>
                </c:pt>
                <c:pt idx="3089">
                  <c:v>94.624957670165927</c:v>
                </c:pt>
                <c:pt idx="3090">
                  <c:v>94.642736200474104</c:v>
                </c:pt>
                <c:pt idx="3091">
                  <c:v>94.660514730782253</c:v>
                </c:pt>
                <c:pt idx="3092">
                  <c:v>94.678293261090417</c:v>
                </c:pt>
                <c:pt idx="3093">
                  <c:v>94.821791398577716</c:v>
                </c:pt>
                <c:pt idx="3094">
                  <c:v>94.851845580765328</c:v>
                </c:pt>
                <c:pt idx="3095">
                  <c:v>94.995343718252627</c:v>
                </c:pt>
                <c:pt idx="3096">
                  <c:v>95.138841855739926</c:v>
                </c:pt>
                <c:pt idx="3097">
                  <c:v>95.168896037927524</c:v>
                </c:pt>
                <c:pt idx="3098">
                  <c:v>95.189637656620391</c:v>
                </c:pt>
                <c:pt idx="3099">
                  <c:v>95.207416186928555</c:v>
                </c:pt>
                <c:pt idx="3100">
                  <c:v>95.233660684050108</c:v>
                </c:pt>
                <c:pt idx="3101">
                  <c:v>95.259905181171689</c:v>
                </c:pt>
                <c:pt idx="3102">
                  <c:v>95.403403318658988</c:v>
                </c:pt>
                <c:pt idx="3103">
                  <c:v>95.546901456146287</c:v>
                </c:pt>
                <c:pt idx="3104">
                  <c:v>95.568066373179818</c:v>
                </c:pt>
                <c:pt idx="3105">
                  <c:v>95.711564510667117</c:v>
                </c:pt>
                <c:pt idx="3106">
                  <c:v>95.737809007788684</c:v>
                </c:pt>
                <c:pt idx="3107">
                  <c:v>95.755587538096847</c:v>
                </c:pt>
                <c:pt idx="3108">
                  <c:v>95.899085675584146</c:v>
                </c:pt>
                <c:pt idx="3109">
                  <c:v>95.936759227903821</c:v>
                </c:pt>
                <c:pt idx="3110">
                  <c:v>96.080257365391134</c:v>
                </c:pt>
                <c:pt idx="3111">
                  <c:v>96.110311547578732</c:v>
                </c:pt>
                <c:pt idx="3112">
                  <c:v>96.128090077886895</c:v>
                </c:pt>
                <c:pt idx="3113">
                  <c:v>96.145868608195045</c:v>
                </c:pt>
                <c:pt idx="3114">
                  <c:v>96.163647138503222</c:v>
                </c:pt>
                <c:pt idx="3115">
                  <c:v>96.181425668811386</c:v>
                </c:pt>
                <c:pt idx="3116">
                  <c:v>96.199204199119535</c:v>
                </c:pt>
                <c:pt idx="3117">
                  <c:v>96.225448696241116</c:v>
                </c:pt>
                <c:pt idx="3118">
                  <c:v>96.246190314933969</c:v>
                </c:pt>
                <c:pt idx="3119">
                  <c:v>96.267355231967485</c:v>
                </c:pt>
                <c:pt idx="3120">
                  <c:v>96.288520149001016</c:v>
                </c:pt>
                <c:pt idx="3121">
                  <c:v>96.309685066034547</c:v>
                </c:pt>
                <c:pt idx="3122">
                  <c:v>96.330849983068063</c:v>
                </c:pt>
                <c:pt idx="3123">
                  <c:v>96.357094480189645</c:v>
                </c:pt>
                <c:pt idx="3124">
                  <c:v>96.500592617676944</c:v>
                </c:pt>
                <c:pt idx="3125">
                  <c:v>96.644090755164243</c:v>
                </c:pt>
                <c:pt idx="3126">
                  <c:v>96.787588892651542</c:v>
                </c:pt>
                <c:pt idx="3127">
                  <c:v>96.825262444971216</c:v>
                </c:pt>
                <c:pt idx="3128">
                  <c:v>96.855316627158814</c:v>
                </c:pt>
                <c:pt idx="3129">
                  <c:v>96.87902133423637</c:v>
                </c:pt>
                <c:pt idx="3130">
                  <c:v>96.916694886556044</c:v>
                </c:pt>
                <c:pt idx="3131">
                  <c:v>96.937436505248897</c:v>
                </c:pt>
                <c:pt idx="3132">
                  <c:v>96.963681002370478</c:v>
                </c:pt>
                <c:pt idx="3133">
                  <c:v>97.001354554690138</c:v>
                </c:pt>
                <c:pt idx="3134">
                  <c:v>97.039028107009813</c:v>
                </c:pt>
                <c:pt idx="3135">
                  <c:v>97.065272604131394</c:v>
                </c:pt>
                <c:pt idx="3136">
                  <c:v>97.091517101252961</c:v>
                </c:pt>
                <c:pt idx="3137">
                  <c:v>97.129190653572635</c:v>
                </c:pt>
                <c:pt idx="3138">
                  <c:v>97.16686420589231</c:v>
                </c:pt>
                <c:pt idx="3139">
                  <c:v>97.193108703013891</c:v>
                </c:pt>
                <c:pt idx="3140">
                  <c:v>97.33660684050119</c:v>
                </c:pt>
                <c:pt idx="3141">
                  <c:v>97.362851337622757</c:v>
                </c:pt>
                <c:pt idx="3142">
                  <c:v>97.400524889942432</c:v>
                </c:pt>
                <c:pt idx="3143">
                  <c:v>97.438198442262106</c:v>
                </c:pt>
                <c:pt idx="3144">
                  <c:v>97.464442939383673</c:v>
                </c:pt>
                <c:pt idx="3145">
                  <c:v>97.490264138164576</c:v>
                </c:pt>
                <c:pt idx="3146">
                  <c:v>97.527937690484251</c:v>
                </c:pt>
                <c:pt idx="3147">
                  <c:v>97.565611242803925</c:v>
                </c:pt>
                <c:pt idx="3148">
                  <c:v>97.603284795123599</c:v>
                </c:pt>
                <c:pt idx="3149">
                  <c:v>97.640958347443274</c:v>
                </c:pt>
                <c:pt idx="3150">
                  <c:v>97.667202844564855</c:v>
                </c:pt>
                <c:pt idx="3151">
                  <c:v>97.693447341686422</c:v>
                </c:pt>
                <c:pt idx="3152">
                  <c:v>97.719268540467326</c:v>
                </c:pt>
                <c:pt idx="3153">
                  <c:v>97.862766677954625</c:v>
                </c:pt>
                <c:pt idx="3154">
                  <c:v>98.006264815441924</c:v>
                </c:pt>
                <c:pt idx="3155">
                  <c:v>98.032509312563505</c:v>
                </c:pt>
                <c:pt idx="3156">
                  <c:v>98.058753809685058</c:v>
                </c:pt>
                <c:pt idx="3157">
                  <c:v>98.084998306806639</c:v>
                </c:pt>
                <c:pt idx="3158">
                  <c:v>98.228496444293938</c:v>
                </c:pt>
                <c:pt idx="3159">
                  <c:v>98.254740941415506</c:v>
                </c:pt>
                <c:pt idx="3160">
                  <c:v>98.398239078902819</c:v>
                </c:pt>
                <c:pt idx="3161">
                  <c:v>98.541737216390118</c:v>
                </c:pt>
                <c:pt idx="3162">
                  <c:v>98.567981713511685</c:v>
                </c:pt>
                <c:pt idx="3163">
                  <c:v>98.594226210633252</c:v>
                </c:pt>
                <c:pt idx="3164">
                  <c:v>98.631899762952926</c:v>
                </c:pt>
                <c:pt idx="3165">
                  <c:v>98.775397900440225</c:v>
                </c:pt>
                <c:pt idx="3166">
                  <c:v>98.801642397561807</c:v>
                </c:pt>
                <c:pt idx="3167">
                  <c:v>98.839315949881481</c:v>
                </c:pt>
                <c:pt idx="3168">
                  <c:v>98.86513714866237</c:v>
                </c:pt>
                <c:pt idx="3169">
                  <c:v>98.902810700982045</c:v>
                </c:pt>
                <c:pt idx="3170">
                  <c:v>98.929055198103626</c:v>
                </c:pt>
                <c:pt idx="3171">
                  <c:v>98.955299695225193</c:v>
                </c:pt>
                <c:pt idx="3172">
                  <c:v>98.981544192346774</c:v>
                </c:pt>
                <c:pt idx="3173">
                  <c:v>99.007788689468327</c:v>
                </c:pt>
                <c:pt idx="3174">
                  <c:v>99.151286826955641</c:v>
                </c:pt>
                <c:pt idx="3175">
                  <c:v>99.29478496444294</c:v>
                </c:pt>
                <c:pt idx="3176">
                  <c:v>99.438283101930239</c:v>
                </c:pt>
                <c:pt idx="3177">
                  <c:v>99.581781239417538</c:v>
                </c:pt>
                <c:pt idx="3178">
                  <c:v>99.725279376904837</c:v>
                </c:pt>
                <c:pt idx="3179">
                  <c:v>99.751523874026418</c:v>
                </c:pt>
                <c:pt idx="3180">
                  <c:v>99.895022011513717</c:v>
                </c:pt>
                <c:pt idx="3181">
                  <c:v>99.921266508635284</c:v>
                </c:pt>
                <c:pt idx="3182">
                  <c:v>99.947511005756866</c:v>
                </c:pt>
                <c:pt idx="3183">
                  <c:v>99.973755502878419</c:v>
                </c:pt>
                <c:pt idx="3184">
                  <c:v>100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'Daozhen Gelao and Miao-14606586'!$X$2:$X$3186</c:f>
              <c:numCache>
                <c:formatCode>General</c:formatCode>
                <c:ptCount val="3185"/>
                <c:pt idx="0">
                  <c:v>5.1666666666666666E-2</c:v>
                </c:pt>
                <c:pt idx="1">
                  <c:v>9.5000000000000001E-2</c:v>
                </c:pt>
                <c:pt idx="2">
                  <c:v>0.115</c:v>
                </c:pt>
                <c:pt idx="3">
                  <c:v>0.16</c:v>
                </c:pt>
                <c:pt idx="4">
                  <c:v>0.28166666666666662</c:v>
                </c:pt>
                <c:pt idx="5">
                  <c:v>0.33833333333333332</c:v>
                </c:pt>
                <c:pt idx="6">
                  <c:v>0.34333333333333338</c:v>
                </c:pt>
                <c:pt idx="7">
                  <c:v>0.39499999999999996</c:v>
                </c:pt>
                <c:pt idx="8">
                  <c:v>0.40500000000000003</c:v>
                </c:pt>
                <c:pt idx="9">
                  <c:v>0.495</c:v>
                </c:pt>
                <c:pt idx="10">
                  <c:v>0.50166666666666671</c:v>
                </c:pt>
                <c:pt idx="11">
                  <c:v>0.66666666666666663</c:v>
                </c:pt>
                <c:pt idx="12">
                  <c:v>0.67500000000000004</c:v>
                </c:pt>
                <c:pt idx="13">
                  <c:v>0.68666666666666676</c:v>
                </c:pt>
                <c:pt idx="14">
                  <c:v>0.68666666666666676</c:v>
                </c:pt>
                <c:pt idx="15">
                  <c:v>0.68666666666666676</c:v>
                </c:pt>
                <c:pt idx="16">
                  <c:v>0.68666666666666676</c:v>
                </c:pt>
                <c:pt idx="17">
                  <c:v>0.68666666666666676</c:v>
                </c:pt>
                <c:pt idx="18">
                  <c:v>0.68666666666666676</c:v>
                </c:pt>
                <c:pt idx="19">
                  <c:v>0.69333333333333336</c:v>
                </c:pt>
                <c:pt idx="20">
                  <c:v>0.69333333333333336</c:v>
                </c:pt>
                <c:pt idx="21">
                  <c:v>0.71666666666666667</c:v>
                </c:pt>
                <c:pt idx="22">
                  <c:v>0.71666666666666667</c:v>
                </c:pt>
                <c:pt idx="23">
                  <c:v>0.79333333333333333</c:v>
                </c:pt>
                <c:pt idx="24">
                  <c:v>0.9</c:v>
                </c:pt>
                <c:pt idx="25">
                  <c:v>0.92166666666666663</c:v>
                </c:pt>
                <c:pt idx="26">
                  <c:v>0.94500000000000006</c:v>
                </c:pt>
                <c:pt idx="27">
                  <c:v>0.95499999999999996</c:v>
                </c:pt>
                <c:pt idx="28">
                  <c:v>0.97166666666666657</c:v>
                </c:pt>
                <c:pt idx="29">
                  <c:v>0.9933333333333334</c:v>
                </c:pt>
                <c:pt idx="30">
                  <c:v>1.0166666666666666</c:v>
                </c:pt>
                <c:pt idx="31">
                  <c:v>1.0333333333333334</c:v>
                </c:pt>
                <c:pt idx="32">
                  <c:v>1.0433333333333334</c:v>
                </c:pt>
                <c:pt idx="33">
                  <c:v>1.0450000000000002</c:v>
                </c:pt>
                <c:pt idx="34">
                  <c:v>1.0549999999999999</c:v>
                </c:pt>
                <c:pt idx="35">
                  <c:v>1.0549999999999999</c:v>
                </c:pt>
                <c:pt idx="36">
                  <c:v>1.0549999999999999</c:v>
                </c:pt>
                <c:pt idx="37">
                  <c:v>1.1066666666666667</c:v>
                </c:pt>
                <c:pt idx="38">
                  <c:v>1.145</c:v>
                </c:pt>
                <c:pt idx="39">
                  <c:v>1.1766666666666665</c:v>
                </c:pt>
                <c:pt idx="40">
                  <c:v>1.2083333333333333</c:v>
                </c:pt>
                <c:pt idx="41">
                  <c:v>1.2266666666666666</c:v>
                </c:pt>
                <c:pt idx="42">
                  <c:v>1.2333333333333334</c:v>
                </c:pt>
                <c:pt idx="43">
                  <c:v>1.2533333333333334</c:v>
                </c:pt>
                <c:pt idx="44">
                  <c:v>1.29</c:v>
                </c:pt>
                <c:pt idx="45">
                  <c:v>1.29</c:v>
                </c:pt>
                <c:pt idx="46">
                  <c:v>1.3916666666666666</c:v>
                </c:pt>
                <c:pt idx="47">
                  <c:v>1.3983333333333334</c:v>
                </c:pt>
                <c:pt idx="48">
                  <c:v>1.4183333333333332</c:v>
                </c:pt>
                <c:pt idx="49">
                  <c:v>1.4950000000000001</c:v>
                </c:pt>
                <c:pt idx="50">
                  <c:v>1.5166666666666666</c:v>
                </c:pt>
                <c:pt idx="51">
                  <c:v>1.5249999999999999</c:v>
                </c:pt>
                <c:pt idx="52">
                  <c:v>1.5433333333333332</c:v>
                </c:pt>
                <c:pt idx="53">
                  <c:v>1.5866666666666667</c:v>
                </c:pt>
                <c:pt idx="54">
                  <c:v>1.675</c:v>
                </c:pt>
                <c:pt idx="55">
                  <c:v>1.73</c:v>
                </c:pt>
                <c:pt idx="56">
                  <c:v>1.7683333333333333</c:v>
                </c:pt>
                <c:pt idx="57">
                  <c:v>1.8033333333333335</c:v>
                </c:pt>
                <c:pt idx="58">
                  <c:v>1.82</c:v>
                </c:pt>
                <c:pt idx="59">
                  <c:v>1.8783333333333334</c:v>
                </c:pt>
                <c:pt idx="60">
                  <c:v>1.8883333333333332</c:v>
                </c:pt>
                <c:pt idx="61">
                  <c:v>1.8983333333333334</c:v>
                </c:pt>
                <c:pt idx="62">
                  <c:v>1.91</c:v>
                </c:pt>
                <c:pt idx="63">
                  <c:v>2.0066666666666668</c:v>
                </c:pt>
                <c:pt idx="64">
                  <c:v>2.0216666666666665</c:v>
                </c:pt>
                <c:pt idx="65">
                  <c:v>2.0216666666666665</c:v>
                </c:pt>
                <c:pt idx="66">
                  <c:v>2.0216666666666665</c:v>
                </c:pt>
                <c:pt idx="67">
                  <c:v>2.0433333333333334</c:v>
                </c:pt>
                <c:pt idx="68">
                  <c:v>2.0433333333333334</c:v>
                </c:pt>
                <c:pt idx="69">
                  <c:v>2.0633333333333335</c:v>
                </c:pt>
                <c:pt idx="70">
                  <c:v>2.0883333333333334</c:v>
                </c:pt>
                <c:pt idx="71">
                  <c:v>2.2116666666666664</c:v>
                </c:pt>
                <c:pt idx="72">
                  <c:v>2.2283333333333331</c:v>
                </c:pt>
                <c:pt idx="73">
                  <c:v>2.23</c:v>
                </c:pt>
                <c:pt idx="74">
                  <c:v>2.2333333333333334</c:v>
                </c:pt>
                <c:pt idx="75">
                  <c:v>2.2416666666666667</c:v>
                </c:pt>
                <c:pt idx="76">
                  <c:v>2.2416666666666667</c:v>
                </c:pt>
                <c:pt idx="77">
                  <c:v>2.2416666666666667</c:v>
                </c:pt>
                <c:pt idx="78">
                  <c:v>2.2416666666666667</c:v>
                </c:pt>
                <c:pt idx="79">
                  <c:v>2.2933333333333334</c:v>
                </c:pt>
                <c:pt idx="80">
                  <c:v>2.3683333333333332</c:v>
                </c:pt>
                <c:pt idx="81">
                  <c:v>2.39</c:v>
                </c:pt>
                <c:pt idx="82">
                  <c:v>2.3916666666666666</c:v>
                </c:pt>
                <c:pt idx="83">
                  <c:v>2.395</c:v>
                </c:pt>
                <c:pt idx="84">
                  <c:v>2.46</c:v>
                </c:pt>
                <c:pt idx="85">
                  <c:v>2.4633333333333334</c:v>
                </c:pt>
                <c:pt idx="86">
                  <c:v>2.4933333333333332</c:v>
                </c:pt>
                <c:pt idx="87">
                  <c:v>2.5099999999999998</c:v>
                </c:pt>
                <c:pt idx="88">
                  <c:v>2.5333333333333332</c:v>
                </c:pt>
                <c:pt idx="89">
                  <c:v>2.6166666666666667</c:v>
                </c:pt>
                <c:pt idx="90">
                  <c:v>2.645</c:v>
                </c:pt>
                <c:pt idx="91">
                  <c:v>2.6716666666666669</c:v>
                </c:pt>
                <c:pt idx="92">
                  <c:v>2.7233333333333336</c:v>
                </c:pt>
                <c:pt idx="93">
                  <c:v>2.7816666666666667</c:v>
                </c:pt>
                <c:pt idx="94">
                  <c:v>2.8849999999999998</c:v>
                </c:pt>
                <c:pt idx="95">
                  <c:v>2.8983333333333334</c:v>
                </c:pt>
                <c:pt idx="96">
                  <c:v>2.9066666666666667</c:v>
                </c:pt>
                <c:pt idx="97">
                  <c:v>2.9449999999999998</c:v>
                </c:pt>
                <c:pt idx="98">
                  <c:v>2.9516666666666667</c:v>
                </c:pt>
                <c:pt idx="99">
                  <c:v>2.9766666666666666</c:v>
                </c:pt>
                <c:pt idx="100">
                  <c:v>3.003333333333333</c:v>
                </c:pt>
                <c:pt idx="101">
                  <c:v>3.0233333333333334</c:v>
                </c:pt>
                <c:pt idx="102">
                  <c:v>3.0516666666666667</c:v>
                </c:pt>
                <c:pt idx="103">
                  <c:v>3.0649999999999999</c:v>
                </c:pt>
                <c:pt idx="104">
                  <c:v>3.0666666666666669</c:v>
                </c:pt>
                <c:pt idx="105">
                  <c:v>3.1133333333333337</c:v>
                </c:pt>
                <c:pt idx="106">
                  <c:v>3.1466666666666669</c:v>
                </c:pt>
                <c:pt idx="107">
                  <c:v>3.1566666666666667</c:v>
                </c:pt>
                <c:pt idx="108">
                  <c:v>3.1599999999999997</c:v>
                </c:pt>
                <c:pt idx="109">
                  <c:v>3.1616666666666666</c:v>
                </c:pt>
                <c:pt idx="110">
                  <c:v>3.1850000000000001</c:v>
                </c:pt>
                <c:pt idx="111">
                  <c:v>3.2050000000000001</c:v>
                </c:pt>
                <c:pt idx="112">
                  <c:v>3.2066666666666666</c:v>
                </c:pt>
                <c:pt idx="113">
                  <c:v>3.2266666666666666</c:v>
                </c:pt>
                <c:pt idx="114">
                  <c:v>3.2316666666666669</c:v>
                </c:pt>
                <c:pt idx="115">
                  <c:v>3.2449999999999997</c:v>
                </c:pt>
                <c:pt idx="116">
                  <c:v>3.26</c:v>
                </c:pt>
                <c:pt idx="117">
                  <c:v>3.2949999999999999</c:v>
                </c:pt>
                <c:pt idx="118">
                  <c:v>3.2983333333333333</c:v>
                </c:pt>
                <c:pt idx="119">
                  <c:v>3.3</c:v>
                </c:pt>
                <c:pt idx="120">
                  <c:v>3.3</c:v>
                </c:pt>
                <c:pt idx="121">
                  <c:v>3.375</c:v>
                </c:pt>
                <c:pt idx="122">
                  <c:v>3.375</c:v>
                </c:pt>
                <c:pt idx="123">
                  <c:v>3.375</c:v>
                </c:pt>
                <c:pt idx="124">
                  <c:v>3.4033333333333333</c:v>
                </c:pt>
                <c:pt idx="125">
                  <c:v>3.4099999999999997</c:v>
                </c:pt>
                <c:pt idx="126">
                  <c:v>3.4099999999999997</c:v>
                </c:pt>
                <c:pt idx="127">
                  <c:v>3.4099999999999997</c:v>
                </c:pt>
                <c:pt idx="128">
                  <c:v>3.4233333333333333</c:v>
                </c:pt>
                <c:pt idx="129">
                  <c:v>3.4283333333333332</c:v>
                </c:pt>
                <c:pt idx="130">
                  <c:v>3.4366666666666665</c:v>
                </c:pt>
                <c:pt idx="131">
                  <c:v>3.4416666666666669</c:v>
                </c:pt>
                <c:pt idx="132">
                  <c:v>3.4483333333333333</c:v>
                </c:pt>
                <c:pt idx="133">
                  <c:v>3.45</c:v>
                </c:pt>
                <c:pt idx="134">
                  <c:v>3.46</c:v>
                </c:pt>
                <c:pt idx="135">
                  <c:v>3.5</c:v>
                </c:pt>
                <c:pt idx="136">
                  <c:v>3.5</c:v>
                </c:pt>
                <c:pt idx="137">
                  <c:v>3.5349999999999997</c:v>
                </c:pt>
                <c:pt idx="138">
                  <c:v>3.5816666666666666</c:v>
                </c:pt>
                <c:pt idx="139">
                  <c:v>3.5816666666666666</c:v>
                </c:pt>
                <c:pt idx="140">
                  <c:v>3.5916666666666668</c:v>
                </c:pt>
                <c:pt idx="141">
                  <c:v>3.5966666666666667</c:v>
                </c:pt>
                <c:pt idx="142">
                  <c:v>3.5966666666666667</c:v>
                </c:pt>
                <c:pt idx="143">
                  <c:v>3.6300000000000003</c:v>
                </c:pt>
                <c:pt idx="144">
                  <c:v>3.645</c:v>
                </c:pt>
                <c:pt idx="145">
                  <c:v>3.645</c:v>
                </c:pt>
                <c:pt idx="146">
                  <c:v>3.6850000000000001</c:v>
                </c:pt>
                <c:pt idx="147">
                  <c:v>3.6883333333333335</c:v>
                </c:pt>
                <c:pt idx="148">
                  <c:v>3.6966666666666668</c:v>
                </c:pt>
                <c:pt idx="149">
                  <c:v>3.7050000000000001</c:v>
                </c:pt>
                <c:pt idx="150">
                  <c:v>3.7050000000000001</c:v>
                </c:pt>
                <c:pt idx="151">
                  <c:v>3.7250000000000001</c:v>
                </c:pt>
                <c:pt idx="152">
                  <c:v>3.7283333333333331</c:v>
                </c:pt>
                <c:pt idx="153">
                  <c:v>3.7650000000000001</c:v>
                </c:pt>
                <c:pt idx="154">
                  <c:v>3.7716666666666669</c:v>
                </c:pt>
                <c:pt idx="155">
                  <c:v>3.8166666666666669</c:v>
                </c:pt>
                <c:pt idx="156">
                  <c:v>3.8366666666666664</c:v>
                </c:pt>
                <c:pt idx="157">
                  <c:v>3.8733333333333335</c:v>
                </c:pt>
                <c:pt idx="158">
                  <c:v>3.8733333333333335</c:v>
                </c:pt>
                <c:pt idx="159">
                  <c:v>3.8733333333333335</c:v>
                </c:pt>
                <c:pt idx="160">
                  <c:v>3.8916666666666666</c:v>
                </c:pt>
                <c:pt idx="161">
                  <c:v>3.9</c:v>
                </c:pt>
                <c:pt idx="162">
                  <c:v>3.92</c:v>
                </c:pt>
                <c:pt idx="163">
                  <c:v>3.9383333333333335</c:v>
                </c:pt>
                <c:pt idx="164">
                  <c:v>3.9550000000000001</c:v>
                </c:pt>
                <c:pt idx="165">
                  <c:v>3.9616666666666664</c:v>
                </c:pt>
                <c:pt idx="166">
                  <c:v>3.9616666666666664</c:v>
                </c:pt>
                <c:pt idx="167">
                  <c:v>3.9666666666666668</c:v>
                </c:pt>
                <c:pt idx="168">
                  <c:v>4.01</c:v>
                </c:pt>
                <c:pt idx="169">
                  <c:v>4.0149999999999997</c:v>
                </c:pt>
                <c:pt idx="170">
                  <c:v>4.0316666666666672</c:v>
                </c:pt>
                <c:pt idx="171">
                  <c:v>4.0733333333333333</c:v>
                </c:pt>
                <c:pt idx="172">
                  <c:v>4.0750000000000002</c:v>
                </c:pt>
                <c:pt idx="173">
                  <c:v>4.0866666666666669</c:v>
                </c:pt>
                <c:pt idx="174">
                  <c:v>4.0883333333333338</c:v>
                </c:pt>
                <c:pt idx="175">
                  <c:v>4.0999999999999996</c:v>
                </c:pt>
                <c:pt idx="176">
                  <c:v>4.1066666666666665</c:v>
                </c:pt>
                <c:pt idx="177">
                  <c:v>4.1100000000000003</c:v>
                </c:pt>
                <c:pt idx="178">
                  <c:v>4.12</c:v>
                </c:pt>
                <c:pt idx="179">
                  <c:v>4.166666666666667</c:v>
                </c:pt>
                <c:pt idx="180">
                  <c:v>4.2300000000000004</c:v>
                </c:pt>
                <c:pt idx="181">
                  <c:v>4.2649999999999997</c:v>
                </c:pt>
                <c:pt idx="182">
                  <c:v>4.2733333333333325</c:v>
                </c:pt>
                <c:pt idx="183">
                  <c:v>4.2966666666666669</c:v>
                </c:pt>
                <c:pt idx="184">
                  <c:v>4.2966666666666669</c:v>
                </c:pt>
                <c:pt idx="185">
                  <c:v>4.2966666666666669</c:v>
                </c:pt>
                <c:pt idx="186">
                  <c:v>4.34</c:v>
                </c:pt>
                <c:pt idx="187">
                  <c:v>4.3899999999999997</c:v>
                </c:pt>
                <c:pt idx="188">
                  <c:v>4.4133333333333331</c:v>
                </c:pt>
                <c:pt idx="189">
                  <c:v>4.4133333333333331</c:v>
                </c:pt>
                <c:pt idx="190">
                  <c:v>4.4433333333333334</c:v>
                </c:pt>
                <c:pt idx="191">
                  <c:v>4.4566666666666661</c:v>
                </c:pt>
                <c:pt idx="192">
                  <c:v>4.4649999999999999</c:v>
                </c:pt>
                <c:pt idx="193">
                  <c:v>4.4733333333333327</c:v>
                </c:pt>
                <c:pt idx="194">
                  <c:v>4.5083333333333337</c:v>
                </c:pt>
                <c:pt idx="195">
                  <c:v>4.5083333333333337</c:v>
                </c:pt>
                <c:pt idx="196">
                  <c:v>4.5083333333333337</c:v>
                </c:pt>
                <c:pt idx="197">
                  <c:v>4.5250000000000004</c:v>
                </c:pt>
                <c:pt idx="198">
                  <c:v>4.5433333333333339</c:v>
                </c:pt>
                <c:pt idx="199">
                  <c:v>4.583333333333333</c:v>
                </c:pt>
                <c:pt idx="200">
                  <c:v>4.5999999999999996</c:v>
                </c:pt>
                <c:pt idx="201">
                  <c:v>4.6133333333333333</c:v>
                </c:pt>
                <c:pt idx="202">
                  <c:v>4.6383333333333336</c:v>
                </c:pt>
                <c:pt idx="203">
                  <c:v>4.6383333333333336</c:v>
                </c:pt>
                <c:pt idx="204">
                  <c:v>4.6383333333333336</c:v>
                </c:pt>
                <c:pt idx="205">
                  <c:v>4.6399999999999997</c:v>
                </c:pt>
                <c:pt idx="206">
                  <c:v>4.6533333333333333</c:v>
                </c:pt>
                <c:pt idx="207">
                  <c:v>4.6566666666666663</c:v>
                </c:pt>
                <c:pt idx="208">
                  <c:v>4.6716666666666669</c:v>
                </c:pt>
                <c:pt idx="209">
                  <c:v>4.6766666666666667</c:v>
                </c:pt>
                <c:pt idx="210">
                  <c:v>4.6850000000000005</c:v>
                </c:pt>
                <c:pt idx="211">
                  <c:v>4.7133333333333338</c:v>
                </c:pt>
                <c:pt idx="212">
                  <c:v>4.7283333333333335</c:v>
                </c:pt>
                <c:pt idx="213">
                  <c:v>4.7283333333333335</c:v>
                </c:pt>
                <c:pt idx="214">
                  <c:v>4.7383333333333333</c:v>
                </c:pt>
                <c:pt idx="215">
                  <c:v>4.746666666666667</c:v>
                </c:pt>
                <c:pt idx="216">
                  <c:v>4.7683333333333335</c:v>
                </c:pt>
                <c:pt idx="217">
                  <c:v>4.7783333333333333</c:v>
                </c:pt>
                <c:pt idx="218">
                  <c:v>4.8199999999999994</c:v>
                </c:pt>
                <c:pt idx="219">
                  <c:v>4.8433333333333337</c:v>
                </c:pt>
                <c:pt idx="220">
                  <c:v>4.8483333333333327</c:v>
                </c:pt>
                <c:pt idx="221">
                  <c:v>4.8733333333333331</c:v>
                </c:pt>
                <c:pt idx="222">
                  <c:v>4.8966666666666665</c:v>
                </c:pt>
                <c:pt idx="223">
                  <c:v>4.8966666666666665</c:v>
                </c:pt>
                <c:pt idx="224">
                  <c:v>4.8983333333333325</c:v>
                </c:pt>
                <c:pt idx="225">
                  <c:v>4.9399999999999995</c:v>
                </c:pt>
                <c:pt idx="226">
                  <c:v>4.96</c:v>
                </c:pt>
                <c:pt idx="227">
                  <c:v>4.9666666666666668</c:v>
                </c:pt>
                <c:pt idx="228">
                  <c:v>4.9850000000000003</c:v>
                </c:pt>
                <c:pt idx="229">
                  <c:v>4.9933333333333341</c:v>
                </c:pt>
                <c:pt idx="230">
                  <c:v>5.0100000000000007</c:v>
                </c:pt>
                <c:pt idx="231">
                  <c:v>5.0333333333333332</c:v>
                </c:pt>
                <c:pt idx="232">
                  <c:v>5.0350000000000001</c:v>
                </c:pt>
                <c:pt idx="233">
                  <c:v>5.0449999999999999</c:v>
                </c:pt>
                <c:pt idx="234">
                  <c:v>5.0816666666666661</c:v>
                </c:pt>
                <c:pt idx="235">
                  <c:v>5.0983333333333327</c:v>
                </c:pt>
                <c:pt idx="236">
                  <c:v>5.1016666666666675</c:v>
                </c:pt>
                <c:pt idx="237">
                  <c:v>5.1100000000000003</c:v>
                </c:pt>
                <c:pt idx="238">
                  <c:v>5.1383333333333336</c:v>
                </c:pt>
                <c:pt idx="239">
                  <c:v>5.1483333333333325</c:v>
                </c:pt>
                <c:pt idx="240">
                  <c:v>5.1533333333333333</c:v>
                </c:pt>
                <c:pt idx="241">
                  <c:v>5.2116666666666669</c:v>
                </c:pt>
                <c:pt idx="242">
                  <c:v>5.2566666666666659</c:v>
                </c:pt>
                <c:pt idx="243">
                  <c:v>5.2666666666666666</c:v>
                </c:pt>
                <c:pt idx="244">
                  <c:v>5.3083333333333336</c:v>
                </c:pt>
                <c:pt idx="245">
                  <c:v>5.335</c:v>
                </c:pt>
                <c:pt idx="246">
                  <c:v>5.3666666666666663</c:v>
                </c:pt>
                <c:pt idx="247">
                  <c:v>5.3733333333333331</c:v>
                </c:pt>
                <c:pt idx="248">
                  <c:v>5.38</c:v>
                </c:pt>
                <c:pt idx="249">
                  <c:v>5.3883333333333336</c:v>
                </c:pt>
                <c:pt idx="250">
                  <c:v>5.3966666666666665</c:v>
                </c:pt>
                <c:pt idx="251">
                  <c:v>5.4116666666666662</c:v>
                </c:pt>
                <c:pt idx="252">
                  <c:v>5.415</c:v>
                </c:pt>
                <c:pt idx="253">
                  <c:v>5.4416666666666664</c:v>
                </c:pt>
                <c:pt idx="254">
                  <c:v>5.4749999999999996</c:v>
                </c:pt>
                <c:pt idx="255">
                  <c:v>5.4933333333333341</c:v>
                </c:pt>
                <c:pt idx="256">
                  <c:v>5.5049999999999999</c:v>
                </c:pt>
                <c:pt idx="257">
                  <c:v>5.5049999999999999</c:v>
                </c:pt>
                <c:pt idx="258">
                  <c:v>5.5316666666666663</c:v>
                </c:pt>
                <c:pt idx="259">
                  <c:v>5.5449999999999999</c:v>
                </c:pt>
                <c:pt idx="260">
                  <c:v>5.5516666666666667</c:v>
                </c:pt>
                <c:pt idx="261">
                  <c:v>5.5766666666666671</c:v>
                </c:pt>
                <c:pt idx="262">
                  <c:v>5.5766666666666671</c:v>
                </c:pt>
                <c:pt idx="263">
                  <c:v>5.5983333333333327</c:v>
                </c:pt>
                <c:pt idx="264">
                  <c:v>5.6066666666666665</c:v>
                </c:pt>
                <c:pt idx="265">
                  <c:v>5.6116666666666664</c:v>
                </c:pt>
                <c:pt idx="266">
                  <c:v>5.6333333333333337</c:v>
                </c:pt>
                <c:pt idx="267">
                  <c:v>5.6483333333333325</c:v>
                </c:pt>
                <c:pt idx="268">
                  <c:v>5.66</c:v>
                </c:pt>
                <c:pt idx="269">
                  <c:v>5.6800000000000006</c:v>
                </c:pt>
                <c:pt idx="270">
                  <c:v>5.6833333333333336</c:v>
                </c:pt>
                <c:pt idx="271">
                  <c:v>5.6933333333333334</c:v>
                </c:pt>
                <c:pt idx="272">
                  <c:v>5.7033333333333331</c:v>
                </c:pt>
                <c:pt idx="273">
                  <c:v>5.7116666666666669</c:v>
                </c:pt>
                <c:pt idx="274">
                  <c:v>5.7266666666666675</c:v>
                </c:pt>
                <c:pt idx="275">
                  <c:v>5.7649999999999997</c:v>
                </c:pt>
                <c:pt idx="276">
                  <c:v>5.7766666666666673</c:v>
                </c:pt>
                <c:pt idx="277">
                  <c:v>5.7933333333333339</c:v>
                </c:pt>
                <c:pt idx="278">
                  <c:v>5.7933333333333339</c:v>
                </c:pt>
                <c:pt idx="279">
                  <c:v>5.7933333333333339</c:v>
                </c:pt>
                <c:pt idx="280">
                  <c:v>5.8283333333333331</c:v>
                </c:pt>
                <c:pt idx="281">
                  <c:v>5.8483333333333327</c:v>
                </c:pt>
                <c:pt idx="282">
                  <c:v>5.8649999999999993</c:v>
                </c:pt>
                <c:pt idx="283">
                  <c:v>5.8733333333333331</c:v>
                </c:pt>
                <c:pt idx="284">
                  <c:v>5.8883333333333336</c:v>
                </c:pt>
                <c:pt idx="285">
                  <c:v>5.9083333333333332</c:v>
                </c:pt>
                <c:pt idx="286">
                  <c:v>5.915</c:v>
                </c:pt>
                <c:pt idx="287">
                  <c:v>5.915</c:v>
                </c:pt>
                <c:pt idx="288">
                  <c:v>5.9249999999999998</c:v>
                </c:pt>
                <c:pt idx="289">
                  <c:v>5.95</c:v>
                </c:pt>
                <c:pt idx="290">
                  <c:v>5.958333333333333</c:v>
                </c:pt>
                <c:pt idx="291">
                  <c:v>5.9649999999999999</c:v>
                </c:pt>
                <c:pt idx="292">
                  <c:v>5.98</c:v>
                </c:pt>
                <c:pt idx="293">
                  <c:v>5.9833333333333334</c:v>
                </c:pt>
                <c:pt idx="294">
                  <c:v>5.9850000000000003</c:v>
                </c:pt>
                <c:pt idx="295">
                  <c:v>5.9933333333333341</c:v>
                </c:pt>
                <c:pt idx="296">
                  <c:v>6.0166666666666666</c:v>
                </c:pt>
                <c:pt idx="297">
                  <c:v>6.0266666666666673</c:v>
                </c:pt>
                <c:pt idx="298">
                  <c:v>6.041666666666667</c:v>
                </c:pt>
                <c:pt idx="299">
                  <c:v>6.0483333333333329</c:v>
                </c:pt>
                <c:pt idx="300">
                  <c:v>6.0483333333333329</c:v>
                </c:pt>
                <c:pt idx="301">
                  <c:v>6.0783333333333331</c:v>
                </c:pt>
                <c:pt idx="302">
                  <c:v>6.085</c:v>
                </c:pt>
                <c:pt idx="303">
                  <c:v>6.1233333333333331</c:v>
                </c:pt>
                <c:pt idx="304">
                  <c:v>6.1316666666666659</c:v>
                </c:pt>
                <c:pt idx="305">
                  <c:v>6.1466666666666665</c:v>
                </c:pt>
                <c:pt idx="306">
                  <c:v>6.15</c:v>
                </c:pt>
                <c:pt idx="307">
                  <c:v>6.15</c:v>
                </c:pt>
                <c:pt idx="308">
                  <c:v>6.15</c:v>
                </c:pt>
                <c:pt idx="309">
                  <c:v>6.15</c:v>
                </c:pt>
                <c:pt idx="310">
                  <c:v>6.1550000000000002</c:v>
                </c:pt>
                <c:pt idx="311">
                  <c:v>6.1866666666666665</c:v>
                </c:pt>
                <c:pt idx="312">
                  <c:v>6.1866666666666665</c:v>
                </c:pt>
                <c:pt idx="313">
                  <c:v>6.2233333333333327</c:v>
                </c:pt>
                <c:pt idx="314">
                  <c:v>6.2383333333333333</c:v>
                </c:pt>
                <c:pt idx="315">
                  <c:v>6.2983333333333329</c:v>
                </c:pt>
                <c:pt idx="316">
                  <c:v>6.3083333333333336</c:v>
                </c:pt>
                <c:pt idx="317">
                  <c:v>6.3216666666666672</c:v>
                </c:pt>
                <c:pt idx="318">
                  <c:v>6.3216666666666672</c:v>
                </c:pt>
                <c:pt idx="319">
                  <c:v>6.3216666666666672</c:v>
                </c:pt>
                <c:pt idx="320">
                  <c:v>6.34</c:v>
                </c:pt>
                <c:pt idx="321">
                  <c:v>6.3416666666666668</c:v>
                </c:pt>
                <c:pt idx="322">
                  <c:v>6.3416666666666668</c:v>
                </c:pt>
                <c:pt idx="323">
                  <c:v>6.3416666666666668</c:v>
                </c:pt>
                <c:pt idx="324">
                  <c:v>6.3633333333333333</c:v>
                </c:pt>
                <c:pt idx="325">
                  <c:v>6.3666666666666663</c:v>
                </c:pt>
                <c:pt idx="326">
                  <c:v>6.3766666666666669</c:v>
                </c:pt>
                <c:pt idx="327">
                  <c:v>6.3850000000000007</c:v>
                </c:pt>
                <c:pt idx="328">
                  <c:v>6.3966666666666665</c:v>
                </c:pt>
                <c:pt idx="329">
                  <c:v>6.4300000000000006</c:v>
                </c:pt>
                <c:pt idx="330">
                  <c:v>6.4316666666666666</c:v>
                </c:pt>
                <c:pt idx="331">
                  <c:v>6.4350000000000005</c:v>
                </c:pt>
                <c:pt idx="332">
                  <c:v>6.4649999999999999</c:v>
                </c:pt>
                <c:pt idx="333">
                  <c:v>6.5049999999999999</c:v>
                </c:pt>
                <c:pt idx="334">
                  <c:v>6.5166666666666666</c:v>
                </c:pt>
                <c:pt idx="335">
                  <c:v>6.5333333333333332</c:v>
                </c:pt>
                <c:pt idx="336">
                  <c:v>6.5533333333333328</c:v>
                </c:pt>
                <c:pt idx="337">
                  <c:v>6.58</c:v>
                </c:pt>
                <c:pt idx="338">
                  <c:v>6.5883333333333338</c:v>
                </c:pt>
                <c:pt idx="339">
                  <c:v>6.5916666666666668</c:v>
                </c:pt>
                <c:pt idx="340">
                  <c:v>6.6133333333333333</c:v>
                </c:pt>
                <c:pt idx="341">
                  <c:v>6.6366666666666667</c:v>
                </c:pt>
                <c:pt idx="342">
                  <c:v>6.6366666666666667</c:v>
                </c:pt>
                <c:pt idx="343">
                  <c:v>6.6366666666666667</c:v>
                </c:pt>
                <c:pt idx="344">
                  <c:v>6.6550000000000002</c:v>
                </c:pt>
                <c:pt idx="345">
                  <c:v>6.6633333333333331</c:v>
                </c:pt>
                <c:pt idx="346">
                  <c:v>6.6716666666666669</c:v>
                </c:pt>
                <c:pt idx="347">
                  <c:v>6.6716666666666669</c:v>
                </c:pt>
                <c:pt idx="348">
                  <c:v>6.6716666666666669</c:v>
                </c:pt>
                <c:pt idx="349">
                  <c:v>6.6733333333333329</c:v>
                </c:pt>
                <c:pt idx="350">
                  <c:v>6.6866666666666665</c:v>
                </c:pt>
                <c:pt idx="351">
                  <c:v>6.6866666666666665</c:v>
                </c:pt>
                <c:pt idx="352">
                  <c:v>6.6899999999999995</c:v>
                </c:pt>
                <c:pt idx="353">
                  <c:v>6.7033333333333331</c:v>
                </c:pt>
                <c:pt idx="354">
                  <c:v>6.7033333333333331</c:v>
                </c:pt>
                <c:pt idx="355">
                  <c:v>6.7216666666666667</c:v>
                </c:pt>
                <c:pt idx="356">
                  <c:v>6.7416666666666663</c:v>
                </c:pt>
                <c:pt idx="357">
                  <c:v>6.7750000000000004</c:v>
                </c:pt>
                <c:pt idx="358">
                  <c:v>6.7750000000000004</c:v>
                </c:pt>
                <c:pt idx="359">
                  <c:v>6.7883333333333331</c:v>
                </c:pt>
                <c:pt idx="360">
                  <c:v>6.83</c:v>
                </c:pt>
                <c:pt idx="361">
                  <c:v>6.8316666666666661</c:v>
                </c:pt>
                <c:pt idx="362">
                  <c:v>6.8316666666666661</c:v>
                </c:pt>
                <c:pt idx="363">
                  <c:v>6.8316666666666661</c:v>
                </c:pt>
                <c:pt idx="364">
                  <c:v>6.8316666666666661</c:v>
                </c:pt>
                <c:pt idx="365">
                  <c:v>6.8316666666666661</c:v>
                </c:pt>
                <c:pt idx="366">
                  <c:v>6.8316666666666661</c:v>
                </c:pt>
                <c:pt idx="367">
                  <c:v>6.8316666666666661</c:v>
                </c:pt>
                <c:pt idx="368">
                  <c:v>6.8316666666666661</c:v>
                </c:pt>
                <c:pt idx="369">
                  <c:v>6.8316666666666661</c:v>
                </c:pt>
                <c:pt idx="370">
                  <c:v>6.8316666666666661</c:v>
                </c:pt>
                <c:pt idx="371">
                  <c:v>6.835</c:v>
                </c:pt>
                <c:pt idx="372">
                  <c:v>6.8383333333333338</c:v>
                </c:pt>
                <c:pt idx="373">
                  <c:v>6.8483333333333327</c:v>
                </c:pt>
                <c:pt idx="374">
                  <c:v>6.8866666666666667</c:v>
                </c:pt>
                <c:pt idx="375">
                  <c:v>6.9033333333333333</c:v>
                </c:pt>
                <c:pt idx="376">
                  <c:v>6.9233333333333329</c:v>
                </c:pt>
                <c:pt idx="377">
                  <c:v>6.9249999999999998</c:v>
                </c:pt>
                <c:pt idx="378">
                  <c:v>6.9249999999999998</c:v>
                </c:pt>
                <c:pt idx="379">
                  <c:v>6.9249999999999998</c:v>
                </c:pt>
                <c:pt idx="380">
                  <c:v>6.9249999999999998</c:v>
                </c:pt>
                <c:pt idx="381">
                  <c:v>6.9350000000000005</c:v>
                </c:pt>
                <c:pt idx="382">
                  <c:v>6.9350000000000005</c:v>
                </c:pt>
                <c:pt idx="383">
                  <c:v>6.9749999999999996</c:v>
                </c:pt>
                <c:pt idx="384">
                  <c:v>6.9816666666666665</c:v>
                </c:pt>
                <c:pt idx="385">
                  <c:v>7.0116666666666667</c:v>
                </c:pt>
                <c:pt idx="386">
                  <c:v>7.0250000000000004</c:v>
                </c:pt>
                <c:pt idx="387">
                  <c:v>7.04</c:v>
                </c:pt>
                <c:pt idx="388">
                  <c:v>7.0883333333333338</c:v>
                </c:pt>
                <c:pt idx="389">
                  <c:v>7.1066666666666665</c:v>
                </c:pt>
                <c:pt idx="390">
                  <c:v>7.1133333333333333</c:v>
                </c:pt>
                <c:pt idx="391">
                  <c:v>7.15</c:v>
                </c:pt>
                <c:pt idx="392">
                  <c:v>7.15</c:v>
                </c:pt>
                <c:pt idx="393">
                  <c:v>7.1800000000000006</c:v>
                </c:pt>
                <c:pt idx="394">
                  <c:v>7.1800000000000006</c:v>
                </c:pt>
                <c:pt idx="395">
                  <c:v>7.1949999999999994</c:v>
                </c:pt>
                <c:pt idx="396">
                  <c:v>7.1949999999999994</c:v>
                </c:pt>
                <c:pt idx="397">
                  <c:v>7.2116666666666669</c:v>
                </c:pt>
                <c:pt idx="398">
                  <c:v>7.22</c:v>
                </c:pt>
                <c:pt idx="399">
                  <c:v>7.2266666666666675</c:v>
                </c:pt>
                <c:pt idx="400">
                  <c:v>7.23</c:v>
                </c:pt>
                <c:pt idx="401">
                  <c:v>7.2366666666666664</c:v>
                </c:pt>
                <c:pt idx="402">
                  <c:v>7.2366666666666664</c:v>
                </c:pt>
                <c:pt idx="403">
                  <c:v>7.2433333333333341</c:v>
                </c:pt>
                <c:pt idx="404">
                  <c:v>7.2433333333333341</c:v>
                </c:pt>
                <c:pt idx="405">
                  <c:v>7.253333333333333</c:v>
                </c:pt>
                <c:pt idx="406">
                  <c:v>7.2750000000000004</c:v>
                </c:pt>
                <c:pt idx="407">
                  <c:v>7.2816666666666663</c:v>
                </c:pt>
                <c:pt idx="408">
                  <c:v>7.2866666666666662</c:v>
                </c:pt>
                <c:pt idx="409">
                  <c:v>7.2883333333333331</c:v>
                </c:pt>
                <c:pt idx="410">
                  <c:v>7.2983333333333329</c:v>
                </c:pt>
                <c:pt idx="411">
                  <c:v>7.3083333333333336</c:v>
                </c:pt>
                <c:pt idx="412">
                  <c:v>7.3250000000000002</c:v>
                </c:pt>
                <c:pt idx="413">
                  <c:v>7.33</c:v>
                </c:pt>
                <c:pt idx="414">
                  <c:v>7.33</c:v>
                </c:pt>
                <c:pt idx="415">
                  <c:v>7.33</c:v>
                </c:pt>
                <c:pt idx="416">
                  <c:v>7.33</c:v>
                </c:pt>
                <c:pt idx="417">
                  <c:v>7.3316666666666661</c:v>
                </c:pt>
                <c:pt idx="418">
                  <c:v>7.34</c:v>
                </c:pt>
                <c:pt idx="419">
                  <c:v>7.35</c:v>
                </c:pt>
                <c:pt idx="420">
                  <c:v>7.3583333333333334</c:v>
                </c:pt>
                <c:pt idx="421">
                  <c:v>7.3616666666666664</c:v>
                </c:pt>
                <c:pt idx="422">
                  <c:v>7.3733333333333331</c:v>
                </c:pt>
                <c:pt idx="423">
                  <c:v>7.3883333333333336</c:v>
                </c:pt>
                <c:pt idx="424">
                  <c:v>7.3933333333333335</c:v>
                </c:pt>
                <c:pt idx="425">
                  <c:v>7.4516666666666671</c:v>
                </c:pt>
                <c:pt idx="426">
                  <c:v>7.496666666666667</c:v>
                </c:pt>
                <c:pt idx="427">
                  <c:v>7.5333333333333332</c:v>
                </c:pt>
                <c:pt idx="428">
                  <c:v>7.5433333333333339</c:v>
                </c:pt>
                <c:pt idx="429">
                  <c:v>7.5449999999999999</c:v>
                </c:pt>
                <c:pt idx="430">
                  <c:v>7.5616666666666665</c:v>
                </c:pt>
                <c:pt idx="431">
                  <c:v>7.5683333333333334</c:v>
                </c:pt>
                <c:pt idx="432">
                  <c:v>7.6050000000000004</c:v>
                </c:pt>
                <c:pt idx="433">
                  <c:v>7.62</c:v>
                </c:pt>
                <c:pt idx="434">
                  <c:v>7.6233333333333331</c:v>
                </c:pt>
                <c:pt idx="435">
                  <c:v>7.6333333333333337</c:v>
                </c:pt>
                <c:pt idx="436">
                  <c:v>7.6433333333333335</c:v>
                </c:pt>
                <c:pt idx="437">
                  <c:v>7.6583333333333332</c:v>
                </c:pt>
                <c:pt idx="438">
                  <c:v>7.6616666666666662</c:v>
                </c:pt>
                <c:pt idx="439">
                  <c:v>7.6683333333333339</c:v>
                </c:pt>
                <c:pt idx="440">
                  <c:v>7.6983333333333333</c:v>
                </c:pt>
                <c:pt idx="441">
                  <c:v>7.7066666666666661</c:v>
                </c:pt>
                <c:pt idx="442">
                  <c:v>7.708333333333333</c:v>
                </c:pt>
                <c:pt idx="443">
                  <c:v>7.72</c:v>
                </c:pt>
                <c:pt idx="444">
                  <c:v>7.7383333333333333</c:v>
                </c:pt>
                <c:pt idx="445">
                  <c:v>7.7399999999999993</c:v>
                </c:pt>
                <c:pt idx="446">
                  <c:v>7.7816666666666663</c:v>
                </c:pt>
                <c:pt idx="447">
                  <c:v>7.791666666666667</c:v>
                </c:pt>
                <c:pt idx="448">
                  <c:v>7.7933333333333339</c:v>
                </c:pt>
                <c:pt idx="449">
                  <c:v>7.8066666666666666</c:v>
                </c:pt>
                <c:pt idx="450">
                  <c:v>7.8083333333333336</c:v>
                </c:pt>
                <c:pt idx="451">
                  <c:v>7.8166666666666664</c:v>
                </c:pt>
                <c:pt idx="452">
                  <c:v>7.83</c:v>
                </c:pt>
                <c:pt idx="453">
                  <c:v>7.8616666666666664</c:v>
                </c:pt>
                <c:pt idx="454">
                  <c:v>7.9083333333333332</c:v>
                </c:pt>
                <c:pt idx="455">
                  <c:v>7.916666666666667</c:v>
                </c:pt>
                <c:pt idx="456">
                  <c:v>7.9300000000000006</c:v>
                </c:pt>
                <c:pt idx="457">
                  <c:v>7.9533333333333331</c:v>
                </c:pt>
                <c:pt idx="458">
                  <c:v>7.9833333333333334</c:v>
                </c:pt>
                <c:pt idx="459">
                  <c:v>7.9899999999999993</c:v>
                </c:pt>
                <c:pt idx="460">
                  <c:v>7.9916666666666663</c:v>
                </c:pt>
                <c:pt idx="461">
                  <c:v>7.9950000000000001</c:v>
                </c:pt>
                <c:pt idx="462">
                  <c:v>8.0083333333333329</c:v>
                </c:pt>
                <c:pt idx="463">
                  <c:v>8.02</c:v>
                </c:pt>
                <c:pt idx="464">
                  <c:v>8.0283333333333324</c:v>
                </c:pt>
                <c:pt idx="465">
                  <c:v>8.0683333333333334</c:v>
                </c:pt>
                <c:pt idx="466">
                  <c:v>8.0716666666666672</c:v>
                </c:pt>
                <c:pt idx="467">
                  <c:v>8.0883333333333329</c:v>
                </c:pt>
                <c:pt idx="468">
                  <c:v>8.1016666666666666</c:v>
                </c:pt>
                <c:pt idx="469">
                  <c:v>8.1166666666666671</c:v>
                </c:pt>
                <c:pt idx="470">
                  <c:v>8.1199999999999992</c:v>
                </c:pt>
                <c:pt idx="471">
                  <c:v>8.1216666666666661</c:v>
                </c:pt>
                <c:pt idx="472">
                  <c:v>8.1549999999999994</c:v>
                </c:pt>
                <c:pt idx="473">
                  <c:v>8.16</c:v>
                </c:pt>
                <c:pt idx="474">
                  <c:v>8.1816666666666666</c:v>
                </c:pt>
                <c:pt idx="475">
                  <c:v>8.1816666666666666</c:v>
                </c:pt>
                <c:pt idx="476">
                  <c:v>8.1883333333333344</c:v>
                </c:pt>
                <c:pt idx="477">
                  <c:v>8.19</c:v>
                </c:pt>
                <c:pt idx="478">
                  <c:v>8.2316666666666656</c:v>
                </c:pt>
                <c:pt idx="479">
                  <c:v>8.2383333333333333</c:v>
                </c:pt>
                <c:pt idx="480">
                  <c:v>8.2416666666666671</c:v>
                </c:pt>
                <c:pt idx="481">
                  <c:v>8.2833333333333332</c:v>
                </c:pt>
                <c:pt idx="482">
                  <c:v>8.2866666666666671</c:v>
                </c:pt>
                <c:pt idx="483">
                  <c:v>8.2866666666666671</c:v>
                </c:pt>
                <c:pt idx="484">
                  <c:v>8.2916666666666661</c:v>
                </c:pt>
                <c:pt idx="485">
                  <c:v>8.3049999999999997</c:v>
                </c:pt>
                <c:pt idx="486">
                  <c:v>8.3049999999999997</c:v>
                </c:pt>
                <c:pt idx="487">
                  <c:v>8.3049999999999997</c:v>
                </c:pt>
                <c:pt idx="488">
                  <c:v>8.336666666666666</c:v>
                </c:pt>
                <c:pt idx="489">
                  <c:v>8.3416666666666668</c:v>
                </c:pt>
                <c:pt idx="490">
                  <c:v>8.3466666666666676</c:v>
                </c:pt>
                <c:pt idx="491">
                  <c:v>8.3533333333333335</c:v>
                </c:pt>
                <c:pt idx="492">
                  <c:v>8.3550000000000004</c:v>
                </c:pt>
                <c:pt idx="493">
                  <c:v>8.3583333333333325</c:v>
                </c:pt>
                <c:pt idx="494">
                  <c:v>8.3933333333333344</c:v>
                </c:pt>
                <c:pt idx="495">
                  <c:v>8.4816666666666656</c:v>
                </c:pt>
                <c:pt idx="496">
                  <c:v>8.4816666666666656</c:v>
                </c:pt>
                <c:pt idx="497">
                  <c:v>8.4816666666666656</c:v>
                </c:pt>
                <c:pt idx="498">
                  <c:v>8.4816666666666656</c:v>
                </c:pt>
                <c:pt idx="499">
                  <c:v>8.4816666666666656</c:v>
                </c:pt>
                <c:pt idx="500">
                  <c:v>8.4816666666666656</c:v>
                </c:pt>
                <c:pt idx="501">
                  <c:v>8.4816666666666656</c:v>
                </c:pt>
                <c:pt idx="502">
                  <c:v>8.4816666666666656</c:v>
                </c:pt>
                <c:pt idx="503">
                  <c:v>8.4816666666666656</c:v>
                </c:pt>
                <c:pt idx="504">
                  <c:v>8.4833333333333325</c:v>
                </c:pt>
                <c:pt idx="505">
                  <c:v>8.4866666666666664</c:v>
                </c:pt>
                <c:pt idx="506">
                  <c:v>8.5183333333333344</c:v>
                </c:pt>
                <c:pt idx="507">
                  <c:v>8.5183333333333344</c:v>
                </c:pt>
                <c:pt idx="508">
                  <c:v>8.5183333333333344</c:v>
                </c:pt>
                <c:pt idx="509">
                  <c:v>8.5366666666666671</c:v>
                </c:pt>
                <c:pt idx="510">
                  <c:v>8.5783333333333349</c:v>
                </c:pt>
                <c:pt idx="511">
                  <c:v>8.5833333333333339</c:v>
                </c:pt>
                <c:pt idx="512">
                  <c:v>8.5866666666666678</c:v>
                </c:pt>
                <c:pt idx="513">
                  <c:v>8.5983333333333327</c:v>
                </c:pt>
                <c:pt idx="514">
                  <c:v>8.6016666666666666</c:v>
                </c:pt>
                <c:pt idx="515">
                  <c:v>8.6183333333333341</c:v>
                </c:pt>
                <c:pt idx="516">
                  <c:v>8.625</c:v>
                </c:pt>
                <c:pt idx="517">
                  <c:v>8.6333333333333329</c:v>
                </c:pt>
                <c:pt idx="518">
                  <c:v>8.668333333333333</c:v>
                </c:pt>
                <c:pt idx="519">
                  <c:v>8.6783333333333346</c:v>
                </c:pt>
                <c:pt idx="520">
                  <c:v>8.6850000000000005</c:v>
                </c:pt>
                <c:pt idx="521">
                  <c:v>8.6916666666666664</c:v>
                </c:pt>
                <c:pt idx="522">
                  <c:v>8.7249999999999996</c:v>
                </c:pt>
                <c:pt idx="523">
                  <c:v>8.7533333333333339</c:v>
                </c:pt>
                <c:pt idx="524">
                  <c:v>8.7566666666666659</c:v>
                </c:pt>
                <c:pt idx="525">
                  <c:v>8.7866666666666671</c:v>
                </c:pt>
                <c:pt idx="526">
                  <c:v>8.7883333333333322</c:v>
                </c:pt>
                <c:pt idx="527">
                  <c:v>8.7983333333333338</c:v>
                </c:pt>
                <c:pt idx="528">
                  <c:v>8.8066666666666666</c:v>
                </c:pt>
                <c:pt idx="529">
                  <c:v>8.85</c:v>
                </c:pt>
                <c:pt idx="530">
                  <c:v>8.870000000000001</c:v>
                </c:pt>
                <c:pt idx="531">
                  <c:v>8.8766666666666669</c:v>
                </c:pt>
                <c:pt idx="532">
                  <c:v>8.8950000000000014</c:v>
                </c:pt>
                <c:pt idx="533">
                  <c:v>8.9266666666666676</c:v>
                </c:pt>
                <c:pt idx="534">
                  <c:v>8.9266666666666676</c:v>
                </c:pt>
                <c:pt idx="535">
                  <c:v>8.93</c:v>
                </c:pt>
                <c:pt idx="536">
                  <c:v>8.93</c:v>
                </c:pt>
                <c:pt idx="537">
                  <c:v>8.9333333333333336</c:v>
                </c:pt>
                <c:pt idx="538">
                  <c:v>8.9533333333333349</c:v>
                </c:pt>
                <c:pt idx="539">
                  <c:v>8.9600000000000009</c:v>
                </c:pt>
                <c:pt idx="540">
                  <c:v>8.9733333333333327</c:v>
                </c:pt>
                <c:pt idx="541">
                  <c:v>8.9799999999999986</c:v>
                </c:pt>
                <c:pt idx="542">
                  <c:v>9.0033333333333339</c:v>
                </c:pt>
                <c:pt idx="543">
                  <c:v>9.01</c:v>
                </c:pt>
                <c:pt idx="544">
                  <c:v>9.0166666666666675</c:v>
                </c:pt>
                <c:pt idx="545">
                  <c:v>9.0216666666666665</c:v>
                </c:pt>
                <c:pt idx="546">
                  <c:v>9.0350000000000001</c:v>
                </c:pt>
                <c:pt idx="547">
                  <c:v>9.0416666666666661</c:v>
                </c:pt>
                <c:pt idx="548">
                  <c:v>9.0649999999999995</c:v>
                </c:pt>
                <c:pt idx="549">
                  <c:v>9.07</c:v>
                </c:pt>
                <c:pt idx="550">
                  <c:v>9.0850000000000009</c:v>
                </c:pt>
                <c:pt idx="551">
                  <c:v>9.0933333333333337</c:v>
                </c:pt>
                <c:pt idx="552">
                  <c:v>9.1066666666666656</c:v>
                </c:pt>
                <c:pt idx="553">
                  <c:v>9.1066666666666656</c:v>
                </c:pt>
                <c:pt idx="554">
                  <c:v>9.1366666666666667</c:v>
                </c:pt>
                <c:pt idx="555">
                  <c:v>9.168333333333333</c:v>
                </c:pt>
                <c:pt idx="556">
                  <c:v>9.168333333333333</c:v>
                </c:pt>
                <c:pt idx="557">
                  <c:v>9.1783333333333346</c:v>
                </c:pt>
                <c:pt idx="558">
                  <c:v>9.1999999999999993</c:v>
                </c:pt>
                <c:pt idx="559">
                  <c:v>9.2166666666666668</c:v>
                </c:pt>
                <c:pt idx="560">
                  <c:v>9.2299999999999986</c:v>
                </c:pt>
                <c:pt idx="561">
                  <c:v>9.2299999999999986</c:v>
                </c:pt>
                <c:pt idx="562">
                  <c:v>9.2316666666666656</c:v>
                </c:pt>
                <c:pt idx="563">
                  <c:v>9.2383333333333333</c:v>
                </c:pt>
                <c:pt idx="564">
                  <c:v>9.2466666666666661</c:v>
                </c:pt>
                <c:pt idx="565">
                  <c:v>9.2633333333333319</c:v>
                </c:pt>
                <c:pt idx="566">
                  <c:v>9.2716666666666665</c:v>
                </c:pt>
                <c:pt idx="567">
                  <c:v>9.3083333333333336</c:v>
                </c:pt>
                <c:pt idx="568">
                  <c:v>9.3083333333333336</c:v>
                </c:pt>
                <c:pt idx="569">
                  <c:v>9.3133333333333326</c:v>
                </c:pt>
                <c:pt idx="570">
                  <c:v>9.331666666666667</c:v>
                </c:pt>
                <c:pt idx="571">
                  <c:v>9.3533333333333335</c:v>
                </c:pt>
                <c:pt idx="572">
                  <c:v>9.3566666666666656</c:v>
                </c:pt>
                <c:pt idx="573">
                  <c:v>9.3816666666666659</c:v>
                </c:pt>
                <c:pt idx="574">
                  <c:v>9.3883333333333319</c:v>
                </c:pt>
                <c:pt idx="575">
                  <c:v>9.3883333333333319</c:v>
                </c:pt>
                <c:pt idx="576">
                  <c:v>9.43</c:v>
                </c:pt>
                <c:pt idx="577">
                  <c:v>9.4366666666666674</c:v>
                </c:pt>
                <c:pt idx="578">
                  <c:v>9.4366666666666674</c:v>
                </c:pt>
                <c:pt idx="579">
                  <c:v>9.4366666666666674</c:v>
                </c:pt>
                <c:pt idx="580">
                  <c:v>9.4366666666666674</c:v>
                </c:pt>
                <c:pt idx="581">
                  <c:v>9.4366666666666674</c:v>
                </c:pt>
                <c:pt idx="582">
                  <c:v>9.4366666666666674</c:v>
                </c:pt>
                <c:pt idx="583">
                  <c:v>9.4366666666666674</c:v>
                </c:pt>
                <c:pt idx="584">
                  <c:v>9.4366666666666674</c:v>
                </c:pt>
                <c:pt idx="585">
                  <c:v>9.4366666666666674</c:v>
                </c:pt>
                <c:pt idx="586">
                  <c:v>9.4366666666666674</c:v>
                </c:pt>
                <c:pt idx="587">
                  <c:v>9.4366666666666674</c:v>
                </c:pt>
                <c:pt idx="588">
                  <c:v>9.44</c:v>
                </c:pt>
                <c:pt idx="589">
                  <c:v>9.5</c:v>
                </c:pt>
                <c:pt idx="590">
                  <c:v>9.5166666666666675</c:v>
                </c:pt>
                <c:pt idx="591">
                  <c:v>9.5183333333333344</c:v>
                </c:pt>
                <c:pt idx="592">
                  <c:v>9.5183333333333344</c:v>
                </c:pt>
                <c:pt idx="593">
                  <c:v>9.5383333333333322</c:v>
                </c:pt>
                <c:pt idx="594">
                  <c:v>9.5533333333333346</c:v>
                </c:pt>
                <c:pt idx="595">
                  <c:v>9.5766666666666662</c:v>
                </c:pt>
                <c:pt idx="596">
                  <c:v>9.5783333333333349</c:v>
                </c:pt>
                <c:pt idx="597">
                  <c:v>9.58</c:v>
                </c:pt>
                <c:pt idx="598">
                  <c:v>9.6216666666666661</c:v>
                </c:pt>
                <c:pt idx="599">
                  <c:v>9.6283333333333339</c:v>
                </c:pt>
                <c:pt idx="600">
                  <c:v>9.6433333333333344</c:v>
                </c:pt>
                <c:pt idx="601">
                  <c:v>9.6999999999999993</c:v>
                </c:pt>
                <c:pt idx="602">
                  <c:v>9.706666666666667</c:v>
                </c:pt>
                <c:pt idx="603">
                  <c:v>9.706666666666667</c:v>
                </c:pt>
                <c:pt idx="604">
                  <c:v>9.706666666666667</c:v>
                </c:pt>
                <c:pt idx="605">
                  <c:v>9.706666666666667</c:v>
                </c:pt>
                <c:pt idx="606">
                  <c:v>9.706666666666667</c:v>
                </c:pt>
                <c:pt idx="607">
                  <c:v>9.706666666666667</c:v>
                </c:pt>
                <c:pt idx="608">
                  <c:v>9.706666666666667</c:v>
                </c:pt>
                <c:pt idx="609">
                  <c:v>9.706666666666667</c:v>
                </c:pt>
                <c:pt idx="610">
                  <c:v>9.706666666666667</c:v>
                </c:pt>
                <c:pt idx="611">
                  <c:v>9.706666666666667</c:v>
                </c:pt>
                <c:pt idx="612">
                  <c:v>9.706666666666667</c:v>
                </c:pt>
                <c:pt idx="613">
                  <c:v>9.706666666666667</c:v>
                </c:pt>
                <c:pt idx="614">
                  <c:v>9.7133333333333329</c:v>
                </c:pt>
                <c:pt idx="615">
                  <c:v>9.7483333333333331</c:v>
                </c:pt>
                <c:pt idx="616">
                  <c:v>9.7583333333333329</c:v>
                </c:pt>
                <c:pt idx="617">
                  <c:v>9.7666666666666675</c:v>
                </c:pt>
                <c:pt idx="618">
                  <c:v>9.7799999999999994</c:v>
                </c:pt>
                <c:pt idx="619">
                  <c:v>9.7883333333333322</c:v>
                </c:pt>
                <c:pt idx="620">
                  <c:v>9.7899999999999991</c:v>
                </c:pt>
                <c:pt idx="621">
                  <c:v>9.7899999999999991</c:v>
                </c:pt>
                <c:pt idx="622">
                  <c:v>9.7916666666666661</c:v>
                </c:pt>
                <c:pt idx="623">
                  <c:v>9.8066666666666666</c:v>
                </c:pt>
                <c:pt idx="624">
                  <c:v>9.8149999999999995</c:v>
                </c:pt>
                <c:pt idx="625">
                  <c:v>9.831666666666667</c:v>
                </c:pt>
                <c:pt idx="626">
                  <c:v>9.8466666666666658</c:v>
                </c:pt>
                <c:pt idx="627">
                  <c:v>9.8466666666666658</c:v>
                </c:pt>
                <c:pt idx="628">
                  <c:v>9.8516666666666666</c:v>
                </c:pt>
                <c:pt idx="629">
                  <c:v>9.8583333333333325</c:v>
                </c:pt>
                <c:pt idx="630">
                  <c:v>9.8583333333333325</c:v>
                </c:pt>
                <c:pt idx="631">
                  <c:v>9.8616666666666681</c:v>
                </c:pt>
                <c:pt idx="632">
                  <c:v>9.8766666666666669</c:v>
                </c:pt>
                <c:pt idx="633">
                  <c:v>9.8816666666666659</c:v>
                </c:pt>
                <c:pt idx="634">
                  <c:v>9.8816666666666659</c:v>
                </c:pt>
                <c:pt idx="635">
                  <c:v>9.8899999999999988</c:v>
                </c:pt>
                <c:pt idx="636">
                  <c:v>9.8899999999999988</c:v>
                </c:pt>
                <c:pt idx="637">
                  <c:v>9.8899999999999988</c:v>
                </c:pt>
                <c:pt idx="638">
                  <c:v>9.8899999999999988</c:v>
                </c:pt>
                <c:pt idx="639">
                  <c:v>9.8899999999999988</c:v>
                </c:pt>
                <c:pt idx="640">
                  <c:v>9.9049999999999994</c:v>
                </c:pt>
                <c:pt idx="641">
                  <c:v>9.9166666666666661</c:v>
                </c:pt>
                <c:pt idx="642">
                  <c:v>9.9233333333333338</c:v>
                </c:pt>
                <c:pt idx="643">
                  <c:v>9.9250000000000007</c:v>
                </c:pt>
                <c:pt idx="644">
                  <c:v>9.9533333333333349</c:v>
                </c:pt>
                <c:pt idx="645">
                  <c:v>9.9633333333333329</c:v>
                </c:pt>
                <c:pt idx="646">
                  <c:v>9.9666666666666668</c:v>
                </c:pt>
                <c:pt idx="647">
                  <c:v>9.9666666666666668</c:v>
                </c:pt>
                <c:pt idx="648">
                  <c:v>9.9666666666666668</c:v>
                </c:pt>
                <c:pt idx="649">
                  <c:v>9.9666666666666668</c:v>
                </c:pt>
                <c:pt idx="650">
                  <c:v>9.9666666666666668</c:v>
                </c:pt>
                <c:pt idx="651">
                  <c:v>10.003333333333334</c:v>
                </c:pt>
                <c:pt idx="652">
                  <c:v>10.004999999999999</c:v>
                </c:pt>
                <c:pt idx="653">
                  <c:v>10.011666666666667</c:v>
                </c:pt>
                <c:pt idx="654">
                  <c:v>10.014999999999999</c:v>
                </c:pt>
                <c:pt idx="655">
                  <c:v>10.020000000000001</c:v>
                </c:pt>
                <c:pt idx="656">
                  <c:v>10.048333333333334</c:v>
                </c:pt>
                <c:pt idx="657">
                  <c:v>10.050000000000001</c:v>
                </c:pt>
                <c:pt idx="658">
                  <c:v>10.071666666666665</c:v>
                </c:pt>
                <c:pt idx="659">
                  <c:v>10.09</c:v>
                </c:pt>
                <c:pt idx="660">
                  <c:v>10.09</c:v>
                </c:pt>
                <c:pt idx="661">
                  <c:v>10.118333333333334</c:v>
                </c:pt>
                <c:pt idx="662">
                  <c:v>10.126666666666667</c:v>
                </c:pt>
                <c:pt idx="663">
                  <c:v>10.131666666666666</c:v>
                </c:pt>
                <c:pt idx="664">
                  <c:v>10.19</c:v>
                </c:pt>
                <c:pt idx="665">
                  <c:v>10.193333333333333</c:v>
                </c:pt>
                <c:pt idx="666">
                  <c:v>10.193333333333333</c:v>
                </c:pt>
                <c:pt idx="667">
                  <c:v>10.193333333333333</c:v>
                </c:pt>
                <c:pt idx="668">
                  <c:v>10.198333333333332</c:v>
                </c:pt>
                <c:pt idx="669">
                  <c:v>10.198333333333332</c:v>
                </c:pt>
                <c:pt idx="670">
                  <c:v>10.254999999999999</c:v>
                </c:pt>
                <c:pt idx="671">
                  <c:v>10.266666666666667</c:v>
                </c:pt>
                <c:pt idx="672">
                  <c:v>10.275</c:v>
                </c:pt>
                <c:pt idx="673">
                  <c:v>10.278333333333334</c:v>
                </c:pt>
                <c:pt idx="674">
                  <c:v>10.295</c:v>
                </c:pt>
                <c:pt idx="675">
                  <c:v>10.305</c:v>
                </c:pt>
                <c:pt idx="676">
                  <c:v>10.31</c:v>
                </c:pt>
                <c:pt idx="677">
                  <c:v>10.326666666666666</c:v>
                </c:pt>
                <c:pt idx="678">
                  <c:v>10.328333333333335</c:v>
                </c:pt>
                <c:pt idx="679">
                  <c:v>10.331666666666667</c:v>
                </c:pt>
                <c:pt idx="680">
                  <c:v>10.336666666666668</c:v>
                </c:pt>
                <c:pt idx="681">
                  <c:v>10.343333333333334</c:v>
                </c:pt>
                <c:pt idx="682">
                  <c:v>10.346666666666666</c:v>
                </c:pt>
                <c:pt idx="683">
                  <c:v>10.395000000000001</c:v>
                </c:pt>
                <c:pt idx="684">
                  <c:v>10.4</c:v>
                </c:pt>
                <c:pt idx="685">
                  <c:v>10.404999999999999</c:v>
                </c:pt>
                <c:pt idx="686">
                  <c:v>10.423333333333334</c:v>
                </c:pt>
                <c:pt idx="687">
                  <c:v>10.426666666666668</c:v>
                </c:pt>
                <c:pt idx="688">
                  <c:v>10.438333333333333</c:v>
                </c:pt>
                <c:pt idx="689">
                  <c:v>10.443333333333333</c:v>
                </c:pt>
                <c:pt idx="690">
                  <c:v>10.443333333333333</c:v>
                </c:pt>
                <c:pt idx="691">
                  <c:v>10.445</c:v>
                </c:pt>
                <c:pt idx="692">
                  <c:v>10.455</c:v>
                </c:pt>
                <c:pt idx="693">
                  <c:v>10.493333333333334</c:v>
                </c:pt>
                <c:pt idx="694">
                  <c:v>10.498333333333333</c:v>
                </c:pt>
                <c:pt idx="695">
                  <c:v>10.513333333333332</c:v>
                </c:pt>
                <c:pt idx="696">
                  <c:v>10.516666666666667</c:v>
                </c:pt>
                <c:pt idx="697">
                  <c:v>10.566666666666666</c:v>
                </c:pt>
                <c:pt idx="698">
                  <c:v>10.57</c:v>
                </c:pt>
                <c:pt idx="699">
                  <c:v>10.618333333333334</c:v>
                </c:pt>
                <c:pt idx="700">
                  <c:v>10.620000000000001</c:v>
                </c:pt>
                <c:pt idx="701">
                  <c:v>10.625</c:v>
                </c:pt>
                <c:pt idx="702">
                  <c:v>10.67</c:v>
                </c:pt>
                <c:pt idx="703">
                  <c:v>10.678333333333335</c:v>
                </c:pt>
                <c:pt idx="704">
                  <c:v>10.7</c:v>
                </c:pt>
                <c:pt idx="705">
                  <c:v>10.728333333333333</c:v>
                </c:pt>
                <c:pt idx="706">
                  <c:v>10.76</c:v>
                </c:pt>
                <c:pt idx="707">
                  <c:v>10.78</c:v>
                </c:pt>
                <c:pt idx="708">
                  <c:v>10.798333333333334</c:v>
                </c:pt>
                <c:pt idx="709">
                  <c:v>10.805</c:v>
                </c:pt>
                <c:pt idx="710">
                  <c:v>10.808333333333334</c:v>
                </c:pt>
                <c:pt idx="711">
                  <c:v>10.821666666666665</c:v>
                </c:pt>
                <c:pt idx="712">
                  <c:v>10.845000000000001</c:v>
                </c:pt>
                <c:pt idx="713">
                  <c:v>10.854999999999999</c:v>
                </c:pt>
                <c:pt idx="714">
                  <c:v>10.856666666666666</c:v>
                </c:pt>
                <c:pt idx="715">
                  <c:v>10.866666666666667</c:v>
                </c:pt>
                <c:pt idx="716">
                  <c:v>10.878333333333334</c:v>
                </c:pt>
                <c:pt idx="717">
                  <c:v>10.971666666666666</c:v>
                </c:pt>
                <c:pt idx="718">
                  <c:v>10.979999999999999</c:v>
                </c:pt>
                <c:pt idx="719">
                  <c:v>10.993333333333334</c:v>
                </c:pt>
                <c:pt idx="720">
                  <c:v>11.033333333333333</c:v>
                </c:pt>
                <c:pt idx="721">
                  <c:v>11.033333333333333</c:v>
                </c:pt>
                <c:pt idx="722">
                  <c:v>11.038333333333332</c:v>
                </c:pt>
                <c:pt idx="723">
                  <c:v>11.041666666666666</c:v>
                </c:pt>
                <c:pt idx="724">
                  <c:v>11.066666666666666</c:v>
                </c:pt>
                <c:pt idx="725">
                  <c:v>11.07</c:v>
                </c:pt>
                <c:pt idx="726">
                  <c:v>11.076666666666666</c:v>
                </c:pt>
                <c:pt idx="727">
                  <c:v>11.08</c:v>
                </c:pt>
                <c:pt idx="728">
                  <c:v>11.086666666666668</c:v>
                </c:pt>
                <c:pt idx="729">
                  <c:v>11.108333333333333</c:v>
                </c:pt>
                <c:pt idx="730">
                  <c:v>11.113333333333333</c:v>
                </c:pt>
                <c:pt idx="731">
                  <c:v>11.123333333333333</c:v>
                </c:pt>
                <c:pt idx="732">
                  <c:v>11.126666666666667</c:v>
                </c:pt>
                <c:pt idx="733">
                  <c:v>11.143333333333334</c:v>
                </c:pt>
                <c:pt idx="734">
                  <c:v>11.143333333333334</c:v>
                </c:pt>
                <c:pt idx="735">
                  <c:v>11.16</c:v>
                </c:pt>
                <c:pt idx="736">
                  <c:v>11.161666666666667</c:v>
                </c:pt>
                <c:pt idx="737">
                  <c:v>11.188333333333333</c:v>
                </c:pt>
                <c:pt idx="738">
                  <c:v>11.195</c:v>
                </c:pt>
                <c:pt idx="739">
                  <c:v>11.203333333333335</c:v>
                </c:pt>
                <c:pt idx="740">
                  <c:v>11.208333333333334</c:v>
                </c:pt>
                <c:pt idx="741">
                  <c:v>11.256666666666666</c:v>
                </c:pt>
                <c:pt idx="742">
                  <c:v>11.26</c:v>
                </c:pt>
                <c:pt idx="743">
                  <c:v>11.26</c:v>
                </c:pt>
                <c:pt idx="744">
                  <c:v>11.26</c:v>
                </c:pt>
                <c:pt idx="745">
                  <c:v>11.26</c:v>
                </c:pt>
                <c:pt idx="746">
                  <c:v>11.261666666666667</c:v>
                </c:pt>
                <c:pt idx="747">
                  <c:v>11.263333333333332</c:v>
                </c:pt>
                <c:pt idx="748">
                  <c:v>11.288333333333332</c:v>
                </c:pt>
                <c:pt idx="749">
                  <c:v>11.295</c:v>
                </c:pt>
                <c:pt idx="750">
                  <c:v>11.3</c:v>
                </c:pt>
                <c:pt idx="751">
                  <c:v>11.3</c:v>
                </c:pt>
                <c:pt idx="752">
                  <c:v>11.316666666666666</c:v>
                </c:pt>
                <c:pt idx="753">
                  <c:v>11.32</c:v>
                </c:pt>
                <c:pt idx="754">
                  <c:v>11.326666666666666</c:v>
                </c:pt>
                <c:pt idx="755">
                  <c:v>11.356666666666666</c:v>
                </c:pt>
                <c:pt idx="756">
                  <c:v>11.363333333333333</c:v>
                </c:pt>
                <c:pt idx="757">
                  <c:v>11.389999999999999</c:v>
                </c:pt>
                <c:pt idx="758">
                  <c:v>11.408333333333333</c:v>
                </c:pt>
                <c:pt idx="759">
                  <c:v>11.413333333333332</c:v>
                </c:pt>
                <c:pt idx="760">
                  <c:v>11.426666666666668</c:v>
                </c:pt>
                <c:pt idx="761">
                  <c:v>11.433333333333334</c:v>
                </c:pt>
                <c:pt idx="762">
                  <c:v>11.435</c:v>
                </c:pt>
                <c:pt idx="763">
                  <c:v>11.453333333333335</c:v>
                </c:pt>
                <c:pt idx="764">
                  <c:v>11.46</c:v>
                </c:pt>
                <c:pt idx="765">
                  <c:v>11.476666666666667</c:v>
                </c:pt>
                <c:pt idx="766">
                  <c:v>11.481666666666666</c:v>
                </c:pt>
                <c:pt idx="767">
                  <c:v>11.481666666666666</c:v>
                </c:pt>
                <c:pt idx="768">
                  <c:v>11.481666666666666</c:v>
                </c:pt>
                <c:pt idx="769">
                  <c:v>11.481666666666666</c:v>
                </c:pt>
                <c:pt idx="770">
                  <c:v>11.481666666666666</c:v>
                </c:pt>
                <c:pt idx="771">
                  <c:v>11.481666666666666</c:v>
                </c:pt>
                <c:pt idx="772">
                  <c:v>11.481666666666666</c:v>
                </c:pt>
                <c:pt idx="773">
                  <c:v>11.481666666666666</c:v>
                </c:pt>
                <c:pt idx="774">
                  <c:v>11.481666666666666</c:v>
                </c:pt>
                <c:pt idx="775">
                  <c:v>11.481666666666666</c:v>
                </c:pt>
                <c:pt idx="776">
                  <c:v>11.481666666666666</c:v>
                </c:pt>
                <c:pt idx="777">
                  <c:v>11.481666666666666</c:v>
                </c:pt>
                <c:pt idx="778">
                  <c:v>11.51</c:v>
                </c:pt>
                <c:pt idx="779">
                  <c:v>11.523333333333333</c:v>
                </c:pt>
                <c:pt idx="780">
                  <c:v>11.531666666666666</c:v>
                </c:pt>
                <c:pt idx="781">
                  <c:v>11.543333333333333</c:v>
                </c:pt>
                <c:pt idx="782">
                  <c:v>11.545</c:v>
                </c:pt>
                <c:pt idx="783">
                  <c:v>11.545</c:v>
                </c:pt>
                <c:pt idx="784">
                  <c:v>11.603333333333333</c:v>
                </c:pt>
                <c:pt idx="785">
                  <c:v>11.604999999999999</c:v>
                </c:pt>
                <c:pt idx="786">
                  <c:v>11.608333333333333</c:v>
                </c:pt>
                <c:pt idx="787">
                  <c:v>11.628333333333334</c:v>
                </c:pt>
                <c:pt idx="788">
                  <c:v>11.628333333333334</c:v>
                </c:pt>
                <c:pt idx="789">
                  <c:v>11.628333333333334</c:v>
                </c:pt>
                <c:pt idx="790">
                  <c:v>11.636666666666667</c:v>
                </c:pt>
                <c:pt idx="791">
                  <c:v>11.646666666666667</c:v>
                </c:pt>
                <c:pt idx="792">
                  <c:v>11.676666666666668</c:v>
                </c:pt>
                <c:pt idx="793">
                  <c:v>11.676666666666668</c:v>
                </c:pt>
                <c:pt idx="794">
                  <c:v>11.676666666666668</c:v>
                </c:pt>
                <c:pt idx="795">
                  <c:v>11.676666666666668</c:v>
                </c:pt>
                <c:pt idx="796">
                  <c:v>11.676666666666668</c:v>
                </c:pt>
                <c:pt idx="797">
                  <c:v>11.676666666666668</c:v>
                </c:pt>
                <c:pt idx="798">
                  <c:v>11.676666666666668</c:v>
                </c:pt>
                <c:pt idx="799">
                  <c:v>11.68</c:v>
                </c:pt>
                <c:pt idx="800">
                  <c:v>11.683333333333334</c:v>
                </c:pt>
                <c:pt idx="801">
                  <c:v>11.711666666666668</c:v>
                </c:pt>
                <c:pt idx="802">
                  <c:v>11.726666666666667</c:v>
                </c:pt>
                <c:pt idx="803">
                  <c:v>11.731666666666666</c:v>
                </c:pt>
                <c:pt idx="804">
                  <c:v>11.754999999999999</c:v>
                </c:pt>
                <c:pt idx="805">
                  <c:v>11.754999999999999</c:v>
                </c:pt>
                <c:pt idx="806">
                  <c:v>11.754999999999999</c:v>
                </c:pt>
                <c:pt idx="807">
                  <c:v>11.76</c:v>
                </c:pt>
                <c:pt idx="808">
                  <c:v>11.761666666666667</c:v>
                </c:pt>
                <c:pt idx="809">
                  <c:v>11.770000000000001</c:v>
                </c:pt>
                <c:pt idx="810">
                  <c:v>11.803333333333335</c:v>
                </c:pt>
                <c:pt idx="811">
                  <c:v>11.821666666666665</c:v>
                </c:pt>
                <c:pt idx="812">
                  <c:v>11.826666666666666</c:v>
                </c:pt>
                <c:pt idx="813">
                  <c:v>11.826666666666666</c:v>
                </c:pt>
                <c:pt idx="814">
                  <c:v>11.831666666666667</c:v>
                </c:pt>
                <c:pt idx="815">
                  <c:v>11.856666666666666</c:v>
                </c:pt>
                <c:pt idx="816">
                  <c:v>11.893333333333334</c:v>
                </c:pt>
                <c:pt idx="817">
                  <c:v>11.906666666666666</c:v>
                </c:pt>
                <c:pt idx="818">
                  <c:v>11.908333333333333</c:v>
                </c:pt>
                <c:pt idx="819">
                  <c:v>11.955</c:v>
                </c:pt>
                <c:pt idx="820">
                  <c:v>11.955</c:v>
                </c:pt>
                <c:pt idx="821">
                  <c:v>11.968333333333334</c:v>
                </c:pt>
                <c:pt idx="822">
                  <c:v>11.996666666666666</c:v>
                </c:pt>
                <c:pt idx="823">
                  <c:v>12.01</c:v>
                </c:pt>
                <c:pt idx="824">
                  <c:v>12.01</c:v>
                </c:pt>
                <c:pt idx="825">
                  <c:v>12.026666666666667</c:v>
                </c:pt>
                <c:pt idx="826">
                  <c:v>12.026666666666667</c:v>
                </c:pt>
                <c:pt idx="827">
                  <c:v>12.026666666666667</c:v>
                </c:pt>
                <c:pt idx="828">
                  <c:v>12.026666666666667</c:v>
                </c:pt>
                <c:pt idx="829">
                  <c:v>12.026666666666667</c:v>
                </c:pt>
                <c:pt idx="830">
                  <c:v>12.026666666666667</c:v>
                </c:pt>
                <c:pt idx="831">
                  <c:v>12.026666666666667</c:v>
                </c:pt>
                <c:pt idx="832">
                  <c:v>12.026666666666667</c:v>
                </c:pt>
                <c:pt idx="833">
                  <c:v>12.026666666666667</c:v>
                </c:pt>
                <c:pt idx="834">
                  <c:v>12.026666666666667</c:v>
                </c:pt>
                <c:pt idx="835">
                  <c:v>12.026666666666667</c:v>
                </c:pt>
                <c:pt idx="836">
                  <c:v>12.026666666666667</c:v>
                </c:pt>
                <c:pt idx="837">
                  <c:v>12.026666666666667</c:v>
                </c:pt>
                <c:pt idx="838">
                  <c:v>12.026666666666667</c:v>
                </c:pt>
                <c:pt idx="839">
                  <c:v>12.026666666666667</c:v>
                </c:pt>
                <c:pt idx="840">
                  <c:v>12.026666666666667</c:v>
                </c:pt>
                <c:pt idx="841">
                  <c:v>12.035</c:v>
                </c:pt>
                <c:pt idx="842">
                  <c:v>12.035</c:v>
                </c:pt>
                <c:pt idx="843">
                  <c:v>12.035</c:v>
                </c:pt>
                <c:pt idx="844">
                  <c:v>12.046666666666665</c:v>
                </c:pt>
                <c:pt idx="845">
                  <c:v>12.083333333333334</c:v>
                </c:pt>
                <c:pt idx="846">
                  <c:v>12.093333333333334</c:v>
                </c:pt>
                <c:pt idx="847">
                  <c:v>12.138333333333332</c:v>
                </c:pt>
                <c:pt idx="848">
                  <c:v>12.158333333333333</c:v>
                </c:pt>
                <c:pt idx="849">
                  <c:v>12.18</c:v>
                </c:pt>
                <c:pt idx="850">
                  <c:v>12.183333333333334</c:v>
                </c:pt>
                <c:pt idx="851">
                  <c:v>12.196666666666665</c:v>
                </c:pt>
                <c:pt idx="852">
                  <c:v>12.198333333333332</c:v>
                </c:pt>
                <c:pt idx="853">
                  <c:v>12.201666666666666</c:v>
                </c:pt>
                <c:pt idx="854">
                  <c:v>12.203333333333335</c:v>
                </c:pt>
                <c:pt idx="855">
                  <c:v>12.215</c:v>
                </c:pt>
                <c:pt idx="856">
                  <c:v>12.228333333333333</c:v>
                </c:pt>
                <c:pt idx="857">
                  <c:v>12.266666666666667</c:v>
                </c:pt>
                <c:pt idx="858">
                  <c:v>12.278333333333334</c:v>
                </c:pt>
                <c:pt idx="859">
                  <c:v>12.321666666666665</c:v>
                </c:pt>
                <c:pt idx="860">
                  <c:v>12.333333333333334</c:v>
                </c:pt>
                <c:pt idx="861">
                  <c:v>12.348333333333333</c:v>
                </c:pt>
                <c:pt idx="862">
                  <c:v>12.348333333333333</c:v>
                </c:pt>
                <c:pt idx="863">
                  <c:v>12.363333333333333</c:v>
                </c:pt>
                <c:pt idx="864">
                  <c:v>12.385</c:v>
                </c:pt>
                <c:pt idx="865">
                  <c:v>12.391666666666667</c:v>
                </c:pt>
                <c:pt idx="866">
                  <c:v>12.396666666666667</c:v>
                </c:pt>
                <c:pt idx="867">
                  <c:v>12.396666666666667</c:v>
                </c:pt>
                <c:pt idx="868">
                  <c:v>12.435</c:v>
                </c:pt>
                <c:pt idx="869">
                  <c:v>12.466666666666667</c:v>
                </c:pt>
                <c:pt idx="870">
                  <c:v>12.468333333333334</c:v>
                </c:pt>
                <c:pt idx="871">
                  <c:v>12.496666666666666</c:v>
                </c:pt>
                <c:pt idx="872">
                  <c:v>12.511666666666667</c:v>
                </c:pt>
                <c:pt idx="873">
                  <c:v>12.526666666666667</c:v>
                </c:pt>
                <c:pt idx="874">
                  <c:v>12.526666666666667</c:v>
                </c:pt>
                <c:pt idx="875">
                  <c:v>12.535</c:v>
                </c:pt>
                <c:pt idx="876">
                  <c:v>12.565</c:v>
                </c:pt>
                <c:pt idx="877">
                  <c:v>12.591666666666667</c:v>
                </c:pt>
                <c:pt idx="878">
                  <c:v>12.621666666666666</c:v>
                </c:pt>
                <c:pt idx="879">
                  <c:v>12.621666666666666</c:v>
                </c:pt>
                <c:pt idx="880">
                  <c:v>12.635</c:v>
                </c:pt>
                <c:pt idx="881">
                  <c:v>12.658333333333333</c:v>
                </c:pt>
                <c:pt idx="882">
                  <c:v>12.683333333333334</c:v>
                </c:pt>
                <c:pt idx="883">
                  <c:v>12.703333333333335</c:v>
                </c:pt>
                <c:pt idx="884">
                  <c:v>12.708333333333334</c:v>
                </c:pt>
                <c:pt idx="885">
                  <c:v>12.718333333333334</c:v>
                </c:pt>
                <c:pt idx="886">
                  <c:v>12.72</c:v>
                </c:pt>
                <c:pt idx="887">
                  <c:v>12.733333333333333</c:v>
                </c:pt>
                <c:pt idx="888">
                  <c:v>12.738333333333333</c:v>
                </c:pt>
                <c:pt idx="889">
                  <c:v>12.753333333333334</c:v>
                </c:pt>
                <c:pt idx="890">
                  <c:v>12.773333333333333</c:v>
                </c:pt>
                <c:pt idx="891">
                  <c:v>12.775</c:v>
                </c:pt>
                <c:pt idx="892">
                  <c:v>12.795</c:v>
                </c:pt>
                <c:pt idx="893">
                  <c:v>12.798333333333334</c:v>
                </c:pt>
                <c:pt idx="894">
                  <c:v>12.798333333333334</c:v>
                </c:pt>
                <c:pt idx="895">
                  <c:v>12.798333333333334</c:v>
                </c:pt>
                <c:pt idx="896">
                  <c:v>12.81</c:v>
                </c:pt>
                <c:pt idx="897">
                  <c:v>12.81</c:v>
                </c:pt>
                <c:pt idx="898">
                  <c:v>12.813333333333333</c:v>
                </c:pt>
                <c:pt idx="899">
                  <c:v>12.833333333333334</c:v>
                </c:pt>
                <c:pt idx="900">
                  <c:v>12.851666666666667</c:v>
                </c:pt>
                <c:pt idx="901">
                  <c:v>12.853333333333333</c:v>
                </c:pt>
                <c:pt idx="902">
                  <c:v>12.856666666666666</c:v>
                </c:pt>
                <c:pt idx="903">
                  <c:v>12.871666666666666</c:v>
                </c:pt>
                <c:pt idx="904">
                  <c:v>12.875</c:v>
                </c:pt>
                <c:pt idx="905">
                  <c:v>12.881666666666666</c:v>
                </c:pt>
                <c:pt idx="906">
                  <c:v>12.886666666666667</c:v>
                </c:pt>
                <c:pt idx="907">
                  <c:v>12.888333333333332</c:v>
                </c:pt>
                <c:pt idx="908">
                  <c:v>12.891666666666667</c:v>
                </c:pt>
                <c:pt idx="909">
                  <c:v>12.935</c:v>
                </c:pt>
                <c:pt idx="910">
                  <c:v>12.946666666666665</c:v>
                </c:pt>
                <c:pt idx="911">
                  <c:v>12.95</c:v>
                </c:pt>
                <c:pt idx="912">
                  <c:v>12.953333333333335</c:v>
                </c:pt>
                <c:pt idx="913">
                  <c:v>12.973333333333333</c:v>
                </c:pt>
                <c:pt idx="914">
                  <c:v>12.973333333333333</c:v>
                </c:pt>
                <c:pt idx="915">
                  <c:v>12.973333333333333</c:v>
                </c:pt>
                <c:pt idx="916">
                  <c:v>12.983333333333333</c:v>
                </c:pt>
                <c:pt idx="917">
                  <c:v>13.016666666666667</c:v>
                </c:pt>
                <c:pt idx="918">
                  <c:v>13.016666666666667</c:v>
                </c:pt>
                <c:pt idx="919">
                  <c:v>13.023333333333333</c:v>
                </c:pt>
                <c:pt idx="920">
                  <c:v>13.028333333333334</c:v>
                </c:pt>
                <c:pt idx="921">
                  <c:v>13.043333333333333</c:v>
                </c:pt>
                <c:pt idx="922">
                  <c:v>13.066666666666666</c:v>
                </c:pt>
                <c:pt idx="923">
                  <c:v>13.08</c:v>
                </c:pt>
                <c:pt idx="924">
                  <c:v>13.118333333333334</c:v>
                </c:pt>
                <c:pt idx="925">
                  <c:v>13.133333333333333</c:v>
                </c:pt>
                <c:pt idx="926">
                  <c:v>13.146666666666667</c:v>
                </c:pt>
                <c:pt idx="927">
                  <c:v>13.146666666666667</c:v>
                </c:pt>
                <c:pt idx="928">
                  <c:v>13.168333333333333</c:v>
                </c:pt>
                <c:pt idx="929">
                  <c:v>13.186666666666667</c:v>
                </c:pt>
                <c:pt idx="930">
                  <c:v>13.193333333333333</c:v>
                </c:pt>
                <c:pt idx="931">
                  <c:v>13.196666666666665</c:v>
                </c:pt>
                <c:pt idx="932">
                  <c:v>13.215</c:v>
                </c:pt>
                <c:pt idx="933">
                  <c:v>13.225</c:v>
                </c:pt>
                <c:pt idx="934">
                  <c:v>13.229999999999999</c:v>
                </c:pt>
                <c:pt idx="935">
                  <c:v>13.236666666666668</c:v>
                </c:pt>
                <c:pt idx="936">
                  <c:v>13.241666666666667</c:v>
                </c:pt>
                <c:pt idx="937">
                  <c:v>13.243333333333334</c:v>
                </c:pt>
                <c:pt idx="938">
                  <c:v>13.243333333333334</c:v>
                </c:pt>
                <c:pt idx="939">
                  <c:v>13.263333333333332</c:v>
                </c:pt>
                <c:pt idx="940">
                  <c:v>13.263333333333332</c:v>
                </c:pt>
                <c:pt idx="941">
                  <c:v>13.268333333333334</c:v>
                </c:pt>
                <c:pt idx="942">
                  <c:v>13.271666666666667</c:v>
                </c:pt>
                <c:pt idx="943">
                  <c:v>13.296666666666665</c:v>
                </c:pt>
                <c:pt idx="944">
                  <c:v>13.3</c:v>
                </c:pt>
                <c:pt idx="945">
                  <c:v>13.306666666666667</c:v>
                </c:pt>
                <c:pt idx="946">
                  <c:v>13.31</c:v>
                </c:pt>
                <c:pt idx="947">
                  <c:v>13.313333333333333</c:v>
                </c:pt>
                <c:pt idx="948">
                  <c:v>13.316666666666666</c:v>
                </c:pt>
                <c:pt idx="949">
                  <c:v>13.33</c:v>
                </c:pt>
                <c:pt idx="950">
                  <c:v>13.341666666666667</c:v>
                </c:pt>
                <c:pt idx="951">
                  <c:v>13.345000000000001</c:v>
                </c:pt>
                <c:pt idx="952">
                  <c:v>13.348333333333333</c:v>
                </c:pt>
                <c:pt idx="953">
                  <c:v>13.35</c:v>
                </c:pt>
                <c:pt idx="954">
                  <c:v>13.35</c:v>
                </c:pt>
                <c:pt idx="955">
                  <c:v>13.365</c:v>
                </c:pt>
                <c:pt idx="956">
                  <c:v>13.371666666666666</c:v>
                </c:pt>
                <c:pt idx="957">
                  <c:v>13.406666666666666</c:v>
                </c:pt>
                <c:pt idx="958">
                  <c:v>13.426666666666668</c:v>
                </c:pt>
                <c:pt idx="959">
                  <c:v>13.428333333333335</c:v>
                </c:pt>
                <c:pt idx="960">
                  <c:v>13.441666666666666</c:v>
                </c:pt>
                <c:pt idx="961">
                  <c:v>13.461666666666668</c:v>
                </c:pt>
                <c:pt idx="962">
                  <c:v>13.47</c:v>
                </c:pt>
                <c:pt idx="963">
                  <c:v>13.473333333333333</c:v>
                </c:pt>
                <c:pt idx="964">
                  <c:v>13.496666666666666</c:v>
                </c:pt>
                <c:pt idx="965">
                  <c:v>13.496666666666666</c:v>
                </c:pt>
                <c:pt idx="966">
                  <c:v>13.506666666666666</c:v>
                </c:pt>
                <c:pt idx="967">
                  <c:v>13.506666666666666</c:v>
                </c:pt>
                <c:pt idx="968">
                  <c:v>13.506666666666666</c:v>
                </c:pt>
                <c:pt idx="969">
                  <c:v>13.513333333333332</c:v>
                </c:pt>
                <c:pt idx="970">
                  <c:v>13.523333333333333</c:v>
                </c:pt>
                <c:pt idx="971">
                  <c:v>13.523333333333333</c:v>
                </c:pt>
                <c:pt idx="972">
                  <c:v>13.523333333333333</c:v>
                </c:pt>
                <c:pt idx="973">
                  <c:v>13.523333333333333</c:v>
                </c:pt>
                <c:pt idx="974">
                  <c:v>13.523333333333333</c:v>
                </c:pt>
                <c:pt idx="975">
                  <c:v>13.526666666666667</c:v>
                </c:pt>
                <c:pt idx="976">
                  <c:v>13.526666666666667</c:v>
                </c:pt>
                <c:pt idx="977">
                  <c:v>13.531666666666666</c:v>
                </c:pt>
                <c:pt idx="978">
                  <c:v>13.538333333333332</c:v>
                </c:pt>
                <c:pt idx="979">
                  <c:v>13.568333333333333</c:v>
                </c:pt>
                <c:pt idx="980">
                  <c:v>13.568333333333333</c:v>
                </c:pt>
                <c:pt idx="981">
                  <c:v>13.576666666666666</c:v>
                </c:pt>
                <c:pt idx="982">
                  <c:v>13.581666666666667</c:v>
                </c:pt>
                <c:pt idx="983">
                  <c:v>13.593333333333334</c:v>
                </c:pt>
                <c:pt idx="984">
                  <c:v>13.593333333333334</c:v>
                </c:pt>
                <c:pt idx="985">
                  <c:v>13.596666666666666</c:v>
                </c:pt>
                <c:pt idx="986">
                  <c:v>13.596666666666666</c:v>
                </c:pt>
                <c:pt idx="987">
                  <c:v>13.625</c:v>
                </c:pt>
                <c:pt idx="988">
                  <c:v>13.625</c:v>
                </c:pt>
                <c:pt idx="989">
                  <c:v>13.625</c:v>
                </c:pt>
                <c:pt idx="990">
                  <c:v>13.625</c:v>
                </c:pt>
                <c:pt idx="991">
                  <c:v>13.626666666666667</c:v>
                </c:pt>
                <c:pt idx="992">
                  <c:v>13.635</c:v>
                </c:pt>
                <c:pt idx="993">
                  <c:v>13.651666666666667</c:v>
                </c:pt>
                <c:pt idx="994">
                  <c:v>13.653333333333334</c:v>
                </c:pt>
                <c:pt idx="995">
                  <c:v>13.654999999999999</c:v>
                </c:pt>
                <c:pt idx="996">
                  <c:v>13.654999999999999</c:v>
                </c:pt>
                <c:pt idx="997">
                  <c:v>13.663333333333332</c:v>
                </c:pt>
                <c:pt idx="998">
                  <c:v>13.67</c:v>
                </c:pt>
                <c:pt idx="999">
                  <c:v>13.685</c:v>
                </c:pt>
                <c:pt idx="1000">
                  <c:v>13.728333333333333</c:v>
                </c:pt>
                <c:pt idx="1001">
                  <c:v>13.731666666666666</c:v>
                </c:pt>
                <c:pt idx="1002">
                  <c:v>13.758333333333333</c:v>
                </c:pt>
                <c:pt idx="1003">
                  <c:v>13.761666666666667</c:v>
                </c:pt>
                <c:pt idx="1004">
                  <c:v>13.775</c:v>
                </c:pt>
                <c:pt idx="1005">
                  <c:v>13.79</c:v>
                </c:pt>
                <c:pt idx="1006">
                  <c:v>13.806666666666667</c:v>
                </c:pt>
                <c:pt idx="1007">
                  <c:v>13.806666666666667</c:v>
                </c:pt>
                <c:pt idx="1008">
                  <c:v>13.811666666666667</c:v>
                </c:pt>
                <c:pt idx="1009">
                  <c:v>13.826666666666666</c:v>
                </c:pt>
                <c:pt idx="1010">
                  <c:v>13.84</c:v>
                </c:pt>
                <c:pt idx="1011">
                  <c:v>13.848333333333333</c:v>
                </c:pt>
                <c:pt idx="1012">
                  <c:v>13.856666666666666</c:v>
                </c:pt>
                <c:pt idx="1013">
                  <c:v>13.879999999999999</c:v>
                </c:pt>
                <c:pt idx="1014">
                  <c:v>13.903333333333334</c:v>
                </c:pt>
                <c:pt idx="1015">
                  <c:v>13.914999999999999</c:v>
                </c:pt>
                <c:pt idx="1016">
                  <c:v>13.94</c:v>
                </c:pt>
                <c:pt idx="1017">
                  <c:v>13.963333333333333</c:v>
                </c:pt>
                <c:pt idx="1018">
                  <c:v>13.979999999999999</c:v>
                </c:pt>
                <c:pt idx="1019">
                  <c:v>13.983333333333333</c:v>
                </c:pt>
                <c:pt idx="1020">
                  <c:v>14.003333333333334</c:v>
                </c:pt>
                <c:pt idx="1021">
                  <c:v>14.011666666666667</c:v>
                </c:pt>
                <c:pt idx="1022">
                  <c:v>14.013333333333332</c:v>
                </c:pt>
                <c:pt idx="1023">
                  <c:v>14.025</c:v>
                </c:pt>
                <c:pt idx="1024">
                  <c:v>14.036666666666667</c:v>
                </c:pt>
                <c:pt idx="1025">
                  <c:v>14.058333333333334</c:v>
                </c:pt>
                <c:pt idx="1026">
                  <c:v>14.061666666666667</c:v>
                </c:pt>
                <c:pt idx="1027">
                  <c:v>14.061666666666667</c:v>
                </c:pt>
                <c:pt idx="1028">
                  <c:v>14.071666666666665</c:v>
                </c:pt>
                <c:pt idx="1029">
                  <c:v>14.096666666666666</c:v>
                </c:pt>
                <c:pt idx="1030">
                  <c:v>14.118333333333334</c:v>
                </c:pt>
                <c:pt idx="1031">
                  <c:v>14.15</c:v>
                </c:pt>
                <c:pt idx="1032">
                  <c:v>14.15</c:v>
                </c:pt>
                <c:pt idx="1033">
                  <c:v>14.153333333333334</c:v>
                </c:pt>
                <c:pt idx="1034">
                  <c:v>14.161666666666667</c:v>
                </c:pt>
                <c:pt idx="1035">
                  <c:v>14.173333333333334</c:v>
                </c:pt>
                <c:pt idx="1036">
                  <c:v>14.173333333333334</c:v>
                </c:pt>
                <c:pt idx="1037">
                  <c:v>14.176666666666668</c:v>
                </c:pt>
                <c:pt idx="1038">
                  <c:v>14.188333333333333</c:v>
                </c:pt>
                <c:pt idx="1039">
                  <c:v>14.223333333333333</c:v>
                </c:pt>
                <c:pt idx="1040">
                  <c:v>14.254999999999999</c:v>
                </c:pt>
                <c:pt idx="1041">
                  <c:v>14.263333333333332</c:v>
                </c:pt>
                <c:pt idx="1042">
                  <c:v>14.264999999999999</c:v>
                </c:pt>
                <c:pt idx="1043">
                  <c:v>14.270000000000001</c:v>
                </c:pt>
                <c:pt idx="1044">
                  <c:v>14.286666666666667</c:v>
                </c:pt>
                <c:pt idx="1045">
                  <c:v>14.301666666666668</c:v>
                </c:pt>
                <c:pt idx="1046">
                  <c:v>14.305</c:v>
                </c:pt>
                <c:pt idx="1047">
                  <c:v>14.305</c:v>
                </c:pt>
                <c:pt idx="1048">
                  <c:v>14.308333333333334</c:v>
                </c:pt>
                <c:pt idx="1049">
                  <c:v>14.331666666666667</c:v>
                </c:pt>
                <c:pt idx="1050">
                  <c:v>14.336666666666668</c:v>
                </c:pt>
                <c:pt idx="1051">
                  <c:v>14.388333333333332</c:v>
                </c:pt>
                <c:pt idx="1052">
                  <c:v>14.416666666666666</c:v>
                </c:pt>
                <c:pt idx="1053">
                  <c:v>14.416666666666666</c:v>
                </c:pt>
                <c:pt idx="1054">
                  <c:v>14.418333333333333</c:v>
                </c:pt>
                <c:pt idx="1055">
                  <c:v>14.426666666666668</c:v>
                </c:pt>
                <c:pt idx="1056">
                  <c:v>14.426666666666668</c:v>
                </c:pt>
                <c:pt idx="1057">
                  <c:v>14.426666666666668</c:v>
                </c:pt>
                <c:pt idx="1058">
                  <c:v>14.426666666666668</c:v>
                </c:pt>
                <c:pt idx="1059">
                  <c:v>14.426666666666668</c:v>
                </c:pt>
                <c:pt idx="1060">
                  <c:v>14.426666666666668</c:v>
                </c:pt>
                <c:pt idx="1061">
                  <c:v>14.441666666666666</c:v>
                </c:pt>
                <c:pt idx="1062">
                  <c:v>14.461666666666668</c:v>
                </c:pt>
                <c:pt idx="1063">
                  <c:v>14.463333333333333</c:v>
                </c:pt>
                <c:pt idx="1064">
                  <c:v>14.468333333333334</c:v>
                </c:pt>
                <c:pt idx="1065">
                  <c:v>14.473333333333333</c:v>
                </c:pt>
                <c:pt idx="1066">
                  <c:v>14.504999999999999</c:v>
                </c:pt>
                <c:pt idx="1067">
                  <c:v>14.508333333333333</c:v>
                </c:pt>
                <c:pt idx="1068">
                  <c:v>14.508333333333333</c:v>
                </c:pt>
                <c:pt idx="1069">
                  <c:v>14.533333333333333</c:v>
                </c:pt>
                <c:pt idx="1070">
                  <c:v>14.538333333333332</c:v>
                </c:pt>
                <c:pt idx="1071">
                  <c:v>14.543333333333333</c:v>
                </c:pt>
                <c:pt idx="1072">
                  <c:v>14.546666666666665</c:v>
                </c:pt>
                <c:pt idx="1073">
                  <c:v>14.546666666666665</c:v>
                </c:pt>
                <c:pt idx="1074">
                  <c:v>14.556666666666667</c:v>
                </c:pt>
                <c:pt idx="1075">
                  <c:v>14.586666666666668</c:v>
                </c:pt>
                <c:pt idx="1076">
                  <c:v>14.593333333333334</c:v>
                </c:pt>
                <c:pt idx="1077">
                  <c:v>14.6</c:v>
                </c:pt>
                <c:pt idx="1078">
                  <c:v>14.604999999999999</c:v>
                </c:pt>
                <c:pt idx="1079">
                  <c:v>14.606666666666666</c:v>
                </c:pt>
                <c:pt idx="1080">
                  <c:v>14.628333333333334</c:v>
                </c:pt>
                <c:pt idx="1081">
                  <c:v>14.646666666666667</c:v>
                </c:pt>
                <c:pt idx="1082">
                  <c:v>14.671666666666665</c:v>
                </c:pt>
                <c:pt idx="1083">
                  <c:v>14.69</c:v>
                </c:pt>
                <c:pt idx="1084">
                  <c:v>14.698333333333332</c:v>
                </c:pt>
                <c:pt idx="1085">
                  <c:v>14.701666666666666</c:v>
                </c:pt>
                <c:pt idx="1086">
                  <c:v>14.741666666666667</c:v>
                </c:pt>
                <c:pt idx="1087">
                  <c:v>14.76</c:v>
                </c:pt>
                <c:pt idx="1088">
                  <c:v>14.775</c:v>
                </c:pt>
                <c:pt idx="1089">
                  <c:v>14.803333333333335</c:v>
                </c:pt>
                <c:pt idx="1090">
                  <c:v>14.811666666666667</c:v>
                </c:pt>
                <c:pt idx="1091">
                  <c:v>14.813333333333333</c:v>
                </c:pt>
                <c:pt idx="1092">
                  <c:v>14.83</c:v>
                </c:pt>
                <c:pt idx="1093">
                  <c:v>14.858333333333333</c:v>
                </c:pt>
                <c:pt idx="1094">
                  <c:v>14.858333333333333</c:v>
                </c:pt>
                <c:pt idx="1095">
                  <c:v>14.858333333333333</c:v>
                </c:pt>
                <c:pt idx="1096">
                  <c:v>14.858333333333333</c:v>
                </c:pt>
                <c:pt idx="1097">
                  <c:v>14.860000000000001</c:v>
                </c:pt>
                <c:pt idx="1098">
                  <c:v>14.865</c:v>
                </c:pt>
                <c:pt idx="1099">
                  <c:v>14.881666666666666</c:v>
                </c:pt>
                <c:pt idx="1100">
                  <c:v>14.886666666666667</c:v>
                </c:pt>
                <c:pt idx="1101">
                  <c:v>14.91</c:v>
                </c:pt>
                <c:pt idx="1102">
                  <c:v>14.921666666666665</c:v>
                </c:pt>
                <c:pt idx="1103">
                  <c:v>14.933333333333334</c:v>
                </c:pt>
                <c:pt idx="1104">
                  <c:v>14.933333333333334</c:v>
                </c:pt>
                <c:pt idx="1105">
                  <c:v>14.933333333333334</c:v>
                </c:pt>
                <c:pt idx="1106">
                  <c:v>14.94</c:v>
                </c:pt>
                <c:pt idx="1107">
                  <c:v>14.943333333333333</c:v>
                </c:pt>
                <c:pt idx="1108">
                  <c:v>14.953333333333335</c:v>
                </c:pt>
                <c:pt idx="1109">
                  <c:v>14.958333333333334</c:v>
                </c:pt>
                <c:pt idx="1110">
                  <c:v>14.96</c:v>
                </c:pt>
                <c:pt idx="1111">
                  <c:v>14.963333333333333</c:v>
                </c:pt>
                <c:pt idx="1112">
                  <c:v>14.986666666666668</c:v>
                </c:pt>
                <c:pt idx="1113">
                  <c:v>15.004999999999999</c:v>
                </c:pt>
                <c:pt idx="1114">
                  <c:v>15.036666666666667</c:v>
                </c:pt>
                <c:pt idx="1115">
                  <c:v>15.076666666666666</c:v>
                </c:pt>
                <c:pt idx="1116">
                  <c:v>15.091666666666667</c:v>
                </c:pt>
                <c:pt idx="1117">
                  <c:v>15.129999999999999</c:v>
                </c:pt>
                <c:pt idx="1118">
                  <c:v>15.139999999999999</c:v>
                </c:pt>
                <c:pt idx="1119">
                  <c:v>15.143333333333334</c:v>
                </c:pt>
                <c:pt idx="1120">
                  <c:v>15.145000000000001</c:v>
                </c:pt>
                <c:pt idx="1121">
                  <c:v>15.181666666666667</c:v>
                </c:pt>
                <c:pt idx="1122">
                  <c:v>15.2</c:v>
                </c:pt>
                <c:pt idx="1123">
                  <c:v>15.208333333333334</c:v>
                </c:pt>
                <c:pt idx="1124">
                  <c:v>15.208333333333334</c:v>
                </c:pt>
                <c:pt idx="1125">
                  <c:v>15.211666666666668</c:v>
                </c:pt>
                <c:pt idx="1126">
                  <c:v>15.215</c:v>
                </c:pt>
                <c:pt idx="1127">
                  <c:v>15.218333333333334</c:v>
                </c:pt>
                <c:pt idx="1128">
                  <c:v>15.223333333333333</c:v>
                </c:pt>
                <c:pt idx="1129">
                  <c:v>15.225</c:v>
                </c:pt>
                <c:pt idx="1130">
                  <c:v>15.235000000000001</c:v>
                </c:pt>
                <c:pt idx="1131">
                  <c:v>15.271666666666667</c:v>
                </c:pt>
                <c:pt idx="1132">
                  <c:v>15.273333333333333</c:v>
                </c:pt>
                <c:pt idx="1133">
                  <c:v>15.276666666666667</c:v>
                </c:pt>
                <c:pt idx="1134">
                  <c:v>15.28</c:v>
                </c:pt>
                <c:pt idx="1135">
                  <c:v>15.3</c:v>
                </c:pt>
                <c:pt idx="1136">
                  <c:v>15.3</c:v>
                </c:pt>
                <c:pt idx="1137">
                  <c:v>15.316666666666666</c:v>
                </c:pt>
                <c:pt idx="1138">
                  <c:v>15.360000000000001</c:v>
                </c:pt>
                <c:pt idx="1139">
                  <c:v>15.376666666666667</c:v>
                </c:pt>
                <c:pt idx="1140">
                  <c:v>15.378333333333334</c:v>
                </c:pt>
                <c:pt idx="1141">
                  <c:v>15.378333333333334</c:v>
                </c:pt>
                <c:pt idx="1142">
                  <c:v>15.396666666666667</c:v>
                </c:pt>
                <c:pt idx="1143">
                  <c:v>15.404999999999999</c:v>
                </c:pt>
                <c:pt idx="1144">
                  <c:v>15.406666666666666</c:v>
                </c:pt>
                <c:pt idx="1145">
                  <c:v>15.408333333333333</c:v>
                </c:pt>
                <c:pt idx="1146">
                  <c:v>15.41</c:v>
                </c:pt>
                <c:pt idx="1147">
                  <c:v>15.41</c:v>
                </c:pt>
                <c:pt idx="1148">
                  <c:v>15.414999999999999</c:v>
                </c:pt>
                <c:pt idx="1149">
                  <c:v>15.44</c:v>
                </c:pt>
                <c:pt idx="1150">
                  <c:v>15.45</c:v>
                </c:pt>
                <c:pt idx="1151">
                  <c:v>15.453333333333335</c:v>
                </c:pt>
                <c:pt idx="1152">
                  <c:v>15.463333333333333</c:v>
                </c:pt>
                <c:pt idx="1153">
                  <c:v>15.47</c:v>
                </c:pt>
                <c:pt idx="1154">
                  <c:v>15.473333333333333</c:v>
                </c:pt>
                <c:pt idx="1155">
                  <c:v>15.498333333333333</c:v>
                </c:pt>
                <c:pt idx="1156">
                  <c:v>15.511666666666667</c:v>
                </c:pt>
                <c:pt idx="1157">
                  <c:v>15.518333333333334</c:v>
                </c:pt>
                <c:pt idx="1158">
                  <c:v>15.518333333333334</c:v>
                </c:pt>
                <c:pt idx="1159">
                  <c:v>15.520000000000001</c:v>
                </c:pt>
                <c:pt idx="1160">
                  <c:v>15.553333333333335</c:v>
                </c:pt>
                <c:pt idx="1161">
                  <c:v>15.574999999999999</c:v>
                </c:pt>
                <c:pt idx="1162">
                  <c:v>15.581666666666667</c:v>
                </c:pt>
                <c:pt idx="1163">
                  <c:v>15.59</c:v>
                </c:pt>
                <c:pt idx="1164">
                  <c:v>15.59</c:v>
                </c:pt>
                <c:pt idx="1165">
                  <c:v>15.598333333333333</c:v>
                </c:pt>
                <c:pt idx="1166">
                  <c:v>15.633333333333333</c:v>
                </c:pt>
                <c:pt idx="1167">
                  <c:v>15.645000000000001</c:v>
                </c:pt>
                <c:pt idx="1168">
                  <c:v>15.671666666666665</c:v>
                </c:pt>
                <c:pt idx="1169">
                  <c:v>15.723333333333333</c:v>
                </c:pt>
                <c:pt idx="1170">
                  <c:v>15.738333333333333</c:v>
                </c:pt>
                <c:pt idx="1171">
                  <c:v>15.75</c:v>
                </c:pt>
                <c:pt idx="1172">
                  <c:v>15.778333333333334</c:v>
                </c:pt>
                <c:pt idx="1173">
                  <c:v>15.798333333333334</c:v>
                </c:pt>
                <c:pt idx="1174">
                  <c:v>15.805</c:v>
                </c:pt>
                <c:pt idx="1175">
                  <c:v>15.811666666666667</c:v>
                </c:pt>
                <c:pt idx="1176">
                  <c:v>15.848333333333333</c:v>
                </c:pt>
                <c:pt idx="1177">
                  <c:v>15.870000000000001</c:v>
                </c:pt>
                <c:pt idx="1178">
                  <c:v>15.870000000000001</c:v>
                </c:pt>
                <c:pt idx="1179">
                  <c:v>15.870000000000001</c:v>
                </c:pt>
                <c:pt idx="1180">
                  <c:v>15.870000000000001</c:v>
                </c:pt>
                <c:pt idx="1181">
                  <c:v>15.873333333333333</c:v>
                </c:pt>
                <c:pt idx="1182">
                  <c:v>15.885</c:v>
                </c:pt>
                <c:pt idx="1183">
                  <c:v>15.895000000000001</c:v>
                </c:pt>
                <c:pt idx="1184">
                  <c:v>15.896666666666667</c:v>
                </c:pt>
                <c:pt idx="1185">
                  <c:v>15.93</c:v>
                </c:pt>
                <c:pt idx="1186">
                  <c:v>15.93</c:v>
                </c:pt>
                <c:pt idx="1187">
                  <c:v>15.931666666666667</c:v>
                </c:pt>
                <c:pt idx="1188">
                  <c:v>15.976666666666667</c:v>
                </c:pt>
                <c:pt idx="1189">
                  <c:v>15.991666666666667</c:v>
                </c:pt>
                <c:pt idx="1190">
                  <c:v>16.010000000000002</c:v>
                </c:pt>
                <c:pt idx="1191">
                  <c:v>16.010000000000002</c:v>
                </c:pt>
                <c:pt idx="1192">
                  <c:v>16.045000000000002</c:v>
                </c:pt>
                <c:pt idx="1193">
                  <c:v>16.056666666666665</c:v>
                </c:pt>
                <c:pt idx="1194">
                  <c:v>16.056666666666665</c:v>
                </c:pt>
                <c:pt idx="1195">
                  <c:v>16.056666666666665</c:v>
                </c:pt>
                <c:pt idx="1196">
                  <c:v>16.074999999999999</c:v>
                </c:pt>
                <c:pt idx="1197">
                  <c:v>16.076666666666668</c:v>
                </c:pt>
                <c:pt idx="1198">
                  <c:v>16.088333333333331</c:v>
                </c:pt>
                <c:pt idx="1199">
                  <c:v>16.093333333333334</c:v>
                </c:pt>
                <c:pt idx="1200">
                  <c:v>16.093333333333334</c:v>
                </c:pt>
                <c:pt idx="1201">
                  <c:v>16.093333333333334</c:v>
                </c:pt>
                <c:pt idx="1202">
                  <c:v>16.096666666666668</c:v>
                </c:pt>
                <c:pt idx="1203">
                  <c:v>16.121666666666666</c:v>
                </c:pt>
                <c:pt idx="1204">
                  <c:v>16.131666666666668</c:v>
                </c:pt>
                <c:pt idx="1205">
                  <c:v>16.151666666666667</c:v>
                </c:pt>
                <c:pt idx="1206">
                  <c:v>16.156666666666666</c:v>
                </c:pt>
                <c:pt idx="1207">
                  <c:v>16.175000000000001</c:v>
                </c:pt>
                <c:pt idx="1208">
                  <c:v>16.188333333333333</c:v>
                </c:pt>
                <c:pt idx="1209">
                  <c:v>16.2</c:v>
                </c:pt>
                <c:pt idx="1210">
                  <c:v>16.213333333333331</c:v>
                </c:pt>
                <c:pt idx="1211">
                  <c:v>16.234999999999999</c:v>
                </c:pt>
                <c:pt idx="1212">
                  <c:v>16.29</c:v>
                </c:pt>
                <c:pt idx="1213">
                  <c:v>16.291666666666668</c:v>
                </c:pt>
                <c:pt idx="1214">
                  <c:v>16.329999999999998</c:v>
                </c:pt>
                <c:pt idx="1215">
                  <c:v>16.331666666666667</c:v>
                </c:pt>
                <c:pt idx="1216">
                  <c:v>16.331666666666667</c:v>
                </c:pt>
                <c:pt idx="1217">
                  <c:v>16.346666666666668</c:v>
                </c:pt>
                <c:pt idx="1218">
                  <c:v>16.355</c:v>
                </c:pt>
                <c:pt idx="1219">
                  <c:v>16.355</c:v>
                </c:pt>
                <c:pt idx="1220">
                  <c:v>16.36</c:v>
                </c:pt>
                <c:pt idx="1221">
                  <c:v>16.361666666666668</c:v>
                </c:pt>
                <c:pt idx="1222">
                  <c:v>16.368333333333332</c:v>
                </c:pt>
                <c:pt idx="1223">
                  <c:v>16.368333333333332</c:v>
                </c:pt>
                <c:pt idx="1224">
                  <c:v>16.396666666666665</c:v>
                </c:pt>
                <c:pt idx="1225">
                  <c:v>16.441666666666666</c:v>
                </c:pt>
                <c:pt idx="1226">
                  <c:v>16.45</c:v>
                </c:pt>
                <c:pt idx="1227">
                  <c:v>16.470000000000002</c:v>
                </c:pt>
                <c:pt idx="1228">
                  <c:v>16.473333333333333</c:v>
                </c:pt>
                <c:pt idx="1229">
                  <c:v>16.475000000000001</c:v>
                </c:pt>
                <c:pt idx="1230">
                  <c:v>16.486666666666668</c:v>
                </c:pt>
                <c:pt idx="1231">
                  <c:v>16.493333333333332</c:v>
                </c:pt>
                <c:pt idx="1232">
                  <c:v>16.508333333333333</c:v>
                </c:pt>
                <c:pt idx="1233">
                  <c:v>16.511666666666667</c:v>
                </c:pt>
                <c:pt idx="1234">
                  <c:v>16.518333333333334</c:v>
                </c:pt>
                <c:pt idx="1235">
                  <c:v>16.526666666666667</c:v>
                </c:pt>
                <c:pt idx="1236">
                  <c:v>16.528333333333332</c:v>
                </c:pt>
                <c:pt idx="1237">
                  <c:v>16.538333333333334</c:v>
                </c:pt>
                <c:pt idx="1238">
                  <c:v>16.538333333333334</c:v>
                </c:pt>
                <c:pt idx="1239">
                  <c:v>16.538333333333334</c:v>
                </c:pt>
                <c:pt idx="1240">
                  <c:v>16.598333333333333</c:v>
                </c:pt>
                <c:pt idx="1241">
                  <c:v>16.598333333333333</c:v>
                </c:pt>
                <c:pt idx="1242">
                  <c:v>16.598333333333333</c:v>
                </c:pt>
                <c:pt idx="1243">
                  <c:v>16.598333333333333</c:v>
                </c:pt>
                <c:pt idx="1244">
                  <c:v>16.598333333333333</c:v>
                </c:pt>
                <c:pt idx="1245">
                  <c:v>16.598333333333333</c:v>
                </c:pt>
                <c:pt idx="1246">
                  <c:v>16.601666666666667</c:v>
                </c:pt>
                <c:pt idx="1247">
                  <c:v>16.63</c:v>
                </c:pt>
                <c:pt idx="1248">
                  <c:v>16.638333333333332</c:v>
                </c:pt>
                <c:pt idx="1249">
                  <c:v>16.643333333333334</c:v>
                </c:pt>
                <c:pt idx="1250">
                  <c:v>16.661666666666669</c:v>
                </c:pt>
                <c:pt idx="1251">
                  <c:v>16.673333333333332</c:v>
                </c:pt>
                <c:pt idx="1252">
                  <c:v>16.681666666666665</c:v>
                </c:pt>
                <c:pt idx="1253">
                  <c:v>16.684999999999999</c:v>
                </c:pt>
                <c:pt idx="1254">
                  <c:v>16.704999999999998</c:v>
                </c:pt>
                <c:pt idx="1255">
                  <c:v>16.704999999999998</c:v>
                </c:pt>
                <c:pt idx="1256">
                  <c:v>16.778333333333332</c:v>
                </c:pt>
                <c:pt idx="1257">
                  <c:v>16.778333333333332</c:v>
                </c:pt>
                <c:pt idx="1258">
                  <c:v>16.818333333333335</c:v>
                </c:pt>
                <c:pt idx="1259">
                  <c:v>16.829999999999998</c:v>
                </c:pt>
                <c:pt idx="1260">
                  <c:v>16.848333333333333</c:v>
                </c:pt>
                <c:pt idx="1261">
                  <c:v>16.853333333333335</c:v>
                </c:pt>
                <c:pt idx="1262">
                  <c:v>16.861666666666668</c:v>
                </c:pt>
                <c:pt idx="1263">
                  <c:v>16.861666666666668</c:v>
                </c:pt>
                <c:pt idx="1264">
                  <c:v>16.91</c:v>
                </c:pt>
                <c:pt idx="1265">
                  <c:v>16.91</c:v>
                </c:pt>
                <c:pt idx="1266">
                  <c:v>16.921666666666667</c:v>
                </c:pt>
                <c:pt idx="1267">
                  <c:v>16.961666666666666</c:v>
                </c:pt>
                <c:pt idx="1268">
                  <c:v>16.981666666666666</c:v>
                </c:pt>
                <c:pt idx="1269">
                  <c:v>16.986666666666668</c:v>
                </c:pt>
                <c:pt idx="1270">
                  <c:v>17.018333333333334</c:v>
                </c:pt>
                <c:pt idx="1271">
                  <c:v>17.018333333333334</c:v>
                </c:pt>
                <c:pt idx="1272">
                  <c:v>17.023333333333333</c:v>
                </c:pt>
                <c:pt idx="1273">
                  <c:v>17.033333333333335</c:v>
                </c:pt>
                <c:pt idx="1274">
                  <c:v>17.04</c:v>
                </c:pt>
                <c:pt idx="1275">
                  <c:v>17.053333333333335</c:v>
                </c:pt>
                <c:pt idx="1276">
                  <c:v>17.09</c:v>
                </c:pt>
                <c:pt idx="1277">
                  <c:v>17.103333333333335</c:v>
                </c:pt>
                <c:pt idx="1278">
                  <c:v>17.113333333333333</c:v>
                </c:pt>
                <c:pt idx="1279">
                  <c:v>17.115000000000002</c:v>
                </c:pt>
                <c:pt idx="1280">
                  <c:v>17.118333333333332</c:v>
                </c:pt>
                <c:pt idx="1281">
                  <c:v>17.190000000000001</c:v>
                </c:pt>
                <c:pt idx="1282">
                  <c:v>17.191666666666666</c:v>
                </c:pt>
                <c:pt idx="1283">
                  <c:v>17.2</c:v>
                </c:pt>
                <c:pt idx="1284">
                  <c:v>17.209999999999997</c:v>
                </c:pt>
                <c:pt idx="1285">
                  <c:v>17.231666666666669</c:v>
                </c:pt>
                <c:pt idx="1286">
                  <c:v>17.288333333333334</c:v>
                </c:pt>
                <c:pt idx="1287">
                  <c:v>17.288333333333334</c:v>
                </c:pt>
                <c:pt idx="1288">
                  <c:v>17.331666666666667</c:v>
                </c:pt>
                <c:pt idx="1289">
                  <c:v>17.368333333333332</c:v>
                </c:pt>
                <c:pt idx="1290">
                  <c:v>17.384999999999998</c:v>
                </c:pt>
                <c:pt idx="1291">
                  <c:v>17.403333333333332</c:v>
                </c:pt>
                <c:pt idx="1292">
                  <c:v>17.416666666666668</c:v>
                </c:pt>
                <c:pt idx="1293">
                  <c:v>17.423333333333336</c:v>
                </c:pt>
                <c:pt idx="1294">
                  <c:v>17.438333333333333</c:v>
                </c:pt>
                <c:pt idx="1295">
                  <c:v>17.443333333333332</c:v>
                </c:pt>
                <c:pt idx="1296">
                  <c:v>17.454999999999998</c:v>
                </c:pt>
                <c:pt idx="1297">
                  <c:v>17.454999999999998</c:v>
                </c:pt>
                <c:pt idx="1298">
                  <c:v>17.454999999999998</c:v>
                </c:pt>
                <c:pt idx="1299">
                  <c:v>17.454999999999998</c:v>
                </c:pt>
                <c:pt idx="1300">
                  <c:v>17.454999999999998</c:v>
                </c:pt>
                <c:pt idx="1301">
                  <c:v>17.454999999999998</c:v>
                </c:pt>
                <c:pt idx="1302">
                  <c:v>17.454999999999998</c:v>
                </c:pt>
                <c:pt idx="1303">
                  <c:v>17.461666666666666</c:v>
                </c:pt>
                <c:pt idx="1304">
                  <c:v>17.463333333333331</c:v>
                </c:pt>
                <c:pt idx="1305">
                  <c:v>17.48</c:v>
                </c:pt>
                <c:pt idx="1306">
                  <c:v>17.501666666666665</c:v>
                </c:pt>
                <c:pt idx="1307">
                  <c:v>17.511666666666667</c:v>
                </c:pt>
                <c:pt idx="1308">
                  <c:v>17.556666666666668</c:v>
                </c:pt>
                <c:pt idx="1309">
                  <c:v>17.578333333333333</c:v>
                </c:pt>
                <c:pt idx="1310">
                  <c:v>17.596666666666668</c:v>
                </c:pt>
                <c:pt idx="1311">
                  <c:v>17.596666666666668</c:v>
                </c:pt>
                <c:pt idx="1312">
                  <c:v>17.596666666666668</c:v>
                </c:pt>
                <c:pt idx="1313">
                  <c:v>17.600000000000001</c:v>
                </c:pt>
                <c:pt idx="1314">
                  <c:v>17.673333333333336</c:v>
                </c:pt>
                <c:pt idx="1315">
                  <c:v>17.678333333333335</c:v>
                </c:pt>
                <c:pt idx="1316">
                  <c:v>17.703333333333333</c:v>
                </c:pt>
                <c:pt idx="1317">
                  <c:v>17.704999999999998</c:v>
                </c:pt>
                <c:pt idx="1318">
                  <c:v>17.713333333333331</c:v>
                </c:pt>
                <c:pt idx="1319">
                  <c:v>17.721666666666668</c:v>
                </c:pt>
                <c:pt idx="1320">
                  <c:v>17.75</c:v>
                </c:pt>
                <c:pt idx="1321">
                  <c:v>17.759999999999998</c:v>
                </c:pt>
                <c:pt idx="1322">
                  <c:v>17.761666666666667</c:v>
                </c:pt>
                <c:pt idx="1323">
                  <c:v>17.791666666666668</c:v>
                </c:pt>
                <c:pt idx="1324">
                  <c:v>17.791666666666668</c:v>
                </c:pt>
                <c:pt idx="1325">
                  <c:v>17.791666666666668</c:v>
                </c:pt>
                <c:pt idx="1326">
                  <c:v>17.791666666666668</c:v>
                </c:pt>
                <c:pt idx="1327">
                  <c:v>17.791666666666668</c:v>
                </c:pt>
                <c:pt idx="1328">
                  <c:v>17.791666666666668</c:v>
                </c:pt>
                <c:pt idx="1329">
                  <c:v>17.791666666666668</c:v>
                </c:pt>
                <c:pt idx="1330">
                  <c:v>17.795000000000002</c:v>
                </c:pt>
                <c:pt idx="1331">
                  <c:v>17.796666666666667</c:v>
                </c:pt>
                <c:pt idx="1332">
                  <c:v>17.803333333333335</c:v>
                </c:pt>
                <c:pt idx="1333">
                  <c:v>17.823333333333334</c:v>
                </c:pt>
                <c:pt idx="1334">
                  <c:v>17.823333333333334</c:v>
                </c:pt>
                <c:pt idx="1335">
                  <c:v>17.823333333333334</c:v>
                </c:pt>
                <c:pt idx="1336">
                  <c:v>17.823333333333334</c:v>
                </c:pt>
                <c:pt idx="1337">
                  <c:v>17.823333333333334</c:v>
                </c:pt>
                <c:pt idx="1338">
                  <c:v>17.823333333333334</c:v>
                </c:pt>
                <c:pt idx="1339">
                  <c:v>17.823333333333334</c:v>
                </c:pt>
                <c:pt idx="1340">
                  <c:v>17.823333333333334</c:v>
                </c:pt>
                <c:pt idx="1341">
                  <c:v>17.823333333333334</c:v>
                </c:pt>
                <c:pt idx="1342">
                  <c:v>17.823333333333334</c:v>
                </c:pt>
                <c:pt idx="1343">
                  <c:v>17.823333333333334</c:v>
                </c:pt>
                <c:pt idx="1344">
                  <c:v>17.831666666666667</c:v>
                </c:pt>
                <c:pt idx="1345">
                  <c:v>17.846666666666668</c:v>
                </c:pt>
                <c:pt idx="1346">
                  <c:v>17.855</c:v>
                </c:pt>
                <c:pt idx="1347">
                  <c:v>17.86</c:v>
                </c:pt>
                <c:pt idx="1348">
                  <c:v>17.861666666666668</c:v>
                </c:pt>
                <c:pt idx="1349">
                  <c:v>17.865000000000002</c:v>
                </c:pt>
                <c:pt idx="1350">
                  <c:v>17.876666666666665</c:v>
                </c:pt>
                <c:pt idx="1351">
                  <c:v>17.884999999999998</c:v>
                </c:pt>
                <c:pt idx="1352">
                  <c:v>17.908333333333335</c:v>
                </c:pt>
                <c:pt idx="1353">
                  <c:v>17.925000000000001</c:v>
                </c:pt>
                <c:pt idx="1354">
                  <c:v>17.928333333333335</c:v>
                </c:pt>
                <c:pt idx="1355">
                  <c:v>17.934999999999999</c:v>
                </c:pt>
                <c:pt idx="1356">
                  <c:v>17.971666666666668</c:v>
                </c:pt>
                <c:pt idx="1357">
                  <c:v>17.984999999999999</c:v>
                </c:pt>
                <c:pt idx="1358">
                  <c:v>18</c:v>
                </c:pt>
                <c:pt idx="1359">
                  <c:v>18.011666666666667</c:v>
                </c:pt>
                <c:pt idx="1360">
                  <c:v>18.013333333333332</c:v>
                </c:pt>
                <c:pt idx="1361">
                  <c:v>18.015000000000001</c:v>
                </c:pt>
                <c:pt idx="1362">
                  <c:v>18.018333333333331</c:v>
                </c:pt>
                <c:pt idx="1363">
                  <c:v>18.018333333333331</c:v>
                </c:pt>
                <c:pt idx="1364">
                  <c:v>18.018333333333331</c:v>
                </c:pt>
                <c:pt idx="1365">
                  <c:v>18.018333333333331</c:v>
                </c:pt>
                <c:pt idx="1366">
                  <c:v>18.018333333333331</c:v>
                </c:pt>
                <c:pt idx="1367">
                  <c:v>18.018333333333331</c:v>
                </c:pt>
                <c:pt idx="1368">
                  <c:v>18.018333333333331</c:v>
                </c:pt>
                <c:pt idx="1369">
                  <c:v>18.018333333333331</c:v>
                </c:pt>
                <c:pt idx="1370">
                  <c:v>18.021666666666665</c:v>
                </c:pt>
                <c:pt idx="1371">
                  <c:v>18.021666666666665</c:v>
                </c:pt>
                <c:pt idx="1372">
                  <c:v>18.029999999999998</c:v>
                </c:pt>
                <c:pt idx="1373">
                  <c:v>18.098333333333336</c:v>
                </c:pt>
                <c:pt idx="1374">
                  <c:v>18.101666666666667</c:v>
                </c:pt>
                <c:pt idx="1375">
                  <c:v>18.103333333333335</c:v>
                </c:pt>
                <c:pt idx="1376">
                  <c:v>18.106666666666669</c:v>
                </c:pt>
                <c:pt idx="1377">
                  <c:v>18.118333333333332</c:v>
                </c:pt>
                <c:pt idx="1378">
                  <c:v>18.145</c:v>
                </c:pt>
                <c:pt idx="1379">
                  <c:v>18.145</c:v>
                </c:pt>
                <c:pt idx="1380">
                  <c:v>18.145</c:v>
                </c:pt>
                <c:pt idx="1381">
                  <c:v>18.175000000000001</c:v>
                </c:pt>
                <c:pt idx="1382">
                  <c:v>18.209999999999997</c:v>
                </c:pt>
                <c:pt idx="1383">
                  <c:v>18.226666666666667</c:v>
                </c:pt>
                <c:pt idx="1384">
                  <c:v>18.238333333333333</c:v>
                </c:pt>
                <c:pt idx="1385">
                  <c:v>18.254999999999999</c:v>
                </c:pt>
                <c:pt idx="1386">
                  <c:v>18.258333333333333</c:v>
                </c:pt>
                <c:pt idx="1387">
                  <c:v>18.279999999999998</c:v>
                </c:pt>
                <c:pt idx="1388">
                  <c:v>18.28166666666667</c:v>
                </c:pt>
                <c:pt idx="1389">
                  <c:v>18.286666666666669</c:v>
                </c:pt>
                <c:pt idx="1390">
                  <c:v>18.293333333333333</c:v>
                </c:pt>
                <c:pt idx="1391">
                  <c:v>18.293333333333333</c:v>
                </c:pt>
                <c:pt idx="1392">
                  <c:v>18.293333333333333</c:v>
                </c:pt>
                <c:pt idx="1393">
                  <c:v>18.3</c:v>
                </c:pt>
                <c:pt idx="1394">
                  <c:v>18.333333333333332</c:v>
                </c:pt>
                <c:pt idx="1395">
                  <c:v>18.333333333333332</c:v>
                </c:pt>
                <c:pt idx="1396">
                  <c:v>18.355</c:v>
                </c:pt>
                <c:pt idx="1397">
                  <c:v>18.355</c:v>
                </c:pt>
                <c:pt idx="1398">
                  <c:v>18.386666666666667</c:v>
                </c:pt>
                <c:pt idx="1399">
                  <c:v>18.386666666666667</c:v>
                </c:pt>
                <c:pt idx="1400">
                  <c:v>18.393333333333331</c:v>
                </c:pt>
                <c:pt idx="1401">
                  <c:v>18.404999999999998</c:v>
                </c:pt>
                <c:pt idx="1402">
                  <c:v>18.40666666666667</c:v>
                </c:pt>
                <c:pt idx="1403">
                  <c:v>18.434999999999999</c:v>
                </c:pt>
                <c:pt idx="1404">
                  <c:v>18.451666666666664</c:v>
                </c:pt>
                <c:pt idx="1405">
                  <c:v>18.476666666666667</c:v>
                </c:pt>
                <c:pt idx="1406">
                  <c:v>18.483333333333334</c:v>
                </c:pt>
                <c:pt idx="1407">
                  <c:v>18.493333333333332</c:v>
                </c:pt>
                <c:pt idx="1408">
                  <c:v>18.501666666666665</c:v>
                </c:pt>
                <c:pt idx="1409">
                  <c:v>18.52</c:v>
                </c:pt>
                <c:pt idx="1410">
                  <c:v>18.578333333333333</c:v>
                </c:pt>
                <c:pt idx="1411">
                  <c:v>18.608333333333334</c:v>
                </c:pt>
                <c:pt idx="1412">
                  <c:v>18.615000000000002</c:v>
                </c:pt>
                <c:pt idx="1413">
                  <c:v>18.615000000000002</c:v>
                </c:pt>
                <c:pt idx="1414">
                  <c:v>18.626666666666665</c:v>
                </c:pt>
                <c:pt idx="1415">
                  <c:v>18.641666666666666</c:v>
                </c:pt>
                <c:pt idx="1416">
                  <c:v>18.646666666666665</c:v>
                </c:pt>
                <c:pt idx="1417">
                  <c:v>18.649999999999999</c:v>
                </c:pt>
                <c:pt idx="1418">
                  <c:v>18.653333333333332</c:v>
                </c:pt>
                <c:pt idx="1419">
                  <c:v>18.663333333333334</c:v>
                </c:pt>
                <c:pt idx="1420">
                  <c:v>18.670000000000002</c:v>
                </c:pt>
                <c:pt idx="1421">
                  <c:v>18.68</c:v>
                </c:pt>
                <c:pt idx="1422">
                  <c:v>18.683333333333334</c:v>
                </c:pt>
                <c:pt idx="1423">
                  <c:v>18.688333333333333</c:v>
                </c:pt>
                <c:pt idx="1424">
                  <c:v>18.690000000000001</c:v>
                </c:pt>
                <c:pt idx="1425">
                  <c:v>18.704999999999998</c:v>
                </c:pt>
                <c:pt idx="1426">
                  <c:v>18.704999999999998</c:v>
                </c:pt>
                <c:pt idx="1427">
                  <c:v>18.709999999999997</c:v>
                </c:pt>
                <c:pt idx="1428">
                  <c:v>18.720000000000002</c:v>
                </c:pt>
                <c:pt idx="1429">
                  <c:v>18.75</c:v>
                </c:pt>
                <c:pt idx="1430">
                  <c:v>18.756666666666668</c:v>
                </c:pt>
                <c:pt idx="1431">
                  <c:v>18.808333333333334</c:v>
                </c:pt>
                <c:pt idx="1432">
                  <c:v>18.833333333333332</c:v>
                </c:pt>
                <c:pt idx="1433">
                  <c:v>18.875</c:v>
                </c:pt>
                <c:pt idx="1434">
                  <c:v>18.886666666666667</c:v>
                </c:pt>
                <c:pt idx="1435">
                  <c:v>18.899999999999999</c:v>
                </c:pt>
                <c:pt idx="1436">
                  <c:v>18.899999999999999</c:v>
                </c:pt>
                <c:pt idx="1437">
                  <c:v>18.899999999999999</c:v>
                </c:pt>
                <c:pt idx="1438">
                  <c:v>18.899999999999999</c:v>
                </c:pt>
                <c:pt idx="1439">
                  <c:v>18.899999999999999</c:v>
                </c:pt>
                <c:pt idx="1440">
                  <c:v>18.899999999999999</c:v>
                </c:pt>
                <c:pt idx="1441">
                  <c:v>18.904999999999998</c:v>
                </c:pt>
                <c:pt idx="1442">
                  <c:v>18.96833333333333</c:v>
                </c:pt>
                <c:pt idx="1443">
                  <c:v>18.971666666666668</c:v>
                </c:pt>
                <c:pt idx="1444">
                  <c:v>18.971666666666668</c:v>
                </c:pt>
                <c:pt idx="1445">
                  <c:v>18.971666666666668</c:v>
                </c:pt>
                <c:pt idx="1446">
                  <c:v>18.971666666666668</c:v>
                </c:pt>
                <c:pt idx="1447">
                  <c:v>18.976666666666667</c:v>
                </c:pt>
                <c:pt idx="1448">
                  <c:v>18.991666666666667</c:v>
                </c:pt>
                <c:pt idx="1449">
                  <c:v>18.995000000000001</c:v>
                </c:pt>
                <c:pt idx="1450">
                  <c:v>19.004999999999999</c:v>
                </c:pt>
                <c:pt idx="1451">
                  <c:v>19.024999999999999</c:v>
                </c:pt>
                <c:pt idx="1452">
                  <c:v>19.061666666666667</c:v>
                </c:pt>
                <c:pt idx="1453">
                  <c:v>19.073333333333334</c:v>
                </c:pt>
                <c:pt idx="1454">
                  <c:v>19.073333333333334</c:v>
                </c:pt>
                <c:pt idx="1455">
                  <c:v>19.073333333333334</c:v>
                </c:pt>
                <c:pt idx="1456">
                  <c:v>19.081666666666667</c:v>
                </c:pt>
                <c:pt idx="1457">
                  <c:v>19.115000000000002</c:v>
                </c:pt>
                <c:pt idx="1458">
                  <c:v>19.173333333333336</c:v>
                </c:pt>
                <c:pt idx="1459">
                  <c:v>19.198333333333334</c:v>
                </c:pt>
                <c:pt idx="1460">
                  <c:v>19.204999999999998</c:v>
                </c:pt>
                <c:pt idx="1461">
                  <c:v>19.204999999999998</c:v>
                </c:pt>
                <c:pt idx="1462">
                  <c:v>19.215</c:v>
                </c:pt>
                <c:pt idx="1463">
                  <c:v>19.228333333333335</c:v>
                </c:pt>
                <c:pt idx="1464">
                  <c:v>19.23</c:v>
                </c:pt>
                <c:pt idx="1465">
                  <c:v>19.231666666666669</c:v>
                </c:pt>
                <c:pt idx="1466">
                  <c:v>19.243333333333332</c:v>
                </c:pt>
                <c:pt idx="1467">
                  <c:v>19.259999999999998</c:v>
                </c:pt>
                <c:pt idx="1468">
                  <c:v>19.265000000000001</c:v>
                </c:pt>
                <c:pt idx="1469">
                  <c:v>19.278333333333332</c:v>
                </c:pt>
                <c:pt idx="1470">
                  <c:v>19.283333333333335</c:v>
                </c:pt>
                <c:pt idx="1471">
                  <c:v>19.291666666666668</c:v>
                </c:pt>
                <c:pt idx="1472">
                  <c:v>19.298333333333336</c:v>
                </c:pt>
                <c:pt idx="1473">
                  <c:v>19.318333333333332</c:v>
                </c:pt>
                <c:pt idx="1474">
                  <c:v>19.318333333333332</c:v>
                </c:pt>
                <c:pt idx="1475">
                  <c:v>19.34333333333333</c:v>
                </c:pt>
                <c:pt idx="1476">
                  <c:v>19.350000000000001</c:v>
                </c:pt>
                <c:pt idx="1477">
                  <c:v>19.356666666666669</c:v>
                </c:pt>
                <c:pt idx="1478">
                  <c:v>19.356666666666669</c:v>
                </c:pt>
                <c:pt idx="1479">
                  <c:v>19.37</c:v>
                </c:pt>
                <c:pt idx="1480">
                  <c:v>19.391666666666666</c:v>
                </c:pt>
                <c:pt idx="1481">
                  <c:v>19.411666666666669</c:v>
                </c:pt>
                <c:pt idx="1482">
                  <c:v>19.451666666666664</c:v>
                </c:pt>
                <c:pt idx="1483">
                  <c:v>19.501666666666665</c:v>
                </c:pt>
                <c:pt idx="1484">
                  <c:v>19.596666666666668</c:v>
                </c:pt>
                <c:pt idx="1485">
                  <c:v>19.636666666666667</c:v>
                </c:pt>
                <c:pt idx="1486">
                  <c:v>19.638333333333332</c:v>
                </c:pt>
                <c:pt idx="1487">
                  <c:v>19.678333333333335</c:v>
                </c:pt>
                <c:pt idx="1488">
                  <c:v>19.688333333333333</c:v>
                </c:pt>
                <c:pt idx="1489">
                  <c:v>19.703333333333333</c:v>
                </c:pt>
                <c:pt idx="1490">
                  <c:v>19.725000000000001</c:v>
                </c:pt>
                <c:pt idx="1491">
                  <c:v>19.740000000000002</c:v>
                </c:pt>
                <c:pt idx="1492">
                  <c:v>19.743333333333332</c:v>
                </c:pt>
                <c:pt idx="1493">
                  <c:v>19.758333333333333</c:v>
                </c:pt>
                <c:pt idx="1494">
                  <c:v>19.765000000000001</c:v>
                </c:pt>
                <c:pt idx="1495">
                  <c:v>19.778333333333332</c:v>
                </c:pt>
                <c:pt idx="1496">
                  <c:v>19.785</c:v>
                </c:pt>
                <c:pt idx="1497">
                  <c:v>19.796666666666667</c:v>
                </c:pt>
                <c:pt idx="1498">
                  <c:v>19.796666666666667</c:v>
                </c:pt>
                <c:pt idx="1499">
                  <c:v>19.796666666666667</c:v>
                </c:pt>
                <c:pt idx="1500">
                  <c:v>19.823333333333334</c:v>
                </c:pt>
                <c:pt idx="1501">
                  <c:v>19.855</c:v>
                </c:pt>
                <c:pt idx="1502">
                  <c:v>19.855</c:v>
                </c:pt>
                <c:pt idx="1503">
                  <c:v>19.883333333333333</c:v>
                </c:pt>
                <c:pt idx="1504">
                  <c:v>19.903333333333332</c:v>
                </c:pt>
                <c:pt idx="1505">
                  <c:v>19.908333333333335</c:v>
                </c:pt>
                <c:pt idx="1506">
                  <c:v>19.911666666666669</c:v>
                </c:pt>
                <c:pt idx="1507">
                  <c:v>19.916666666666668</c:v>
                </c:pt>
                <c:pt idx="1508">
                  <c:v>20.008333333333333</c:v>
                </c:pt>
                <c:pt idx="1509">
                  <c:v>20.053333333333335</c:v>
                </c:pt>
                <c:pt idx="1510">
                  <c:v>20.066666666666666</c:v>
                </c:pt>
                <c:pt idx="1511">
                  <c:v>20.170000000000002</c:v>
                </c:pt>
                <c:pt idx="1512">
                  <c:v>20.181666666666668</c:v>
                </c:pt>
                <c:pt idx="1513">
                  <c:v>20.2</c:v>
                </c:pt>
                <c:pt idx="1514">
                  <c:v>20.238333333333333</c:v>
                </c:pt>
                <c:pt idx="1515">
                  <c:v>20.240000000000002</c:v>
                </c:pt>
                <c:pt idx="1516">
                  <c:v>20.258333333333333</c:v>
                </c:pt>
                <c:pt idx="1517">
                  <c:v>20.28166666666667</c:v>
                </c:pt>
                <c:pt idx="1518">
                  <c:v>20.301666666666666</c:v>
                </c:pt>
                <c:pt idx="1519">
                  <c:v>20.311666666666667</c:v>
                </c:pt>
                <c:pt idx="1520">
                  <c:v>20.315000000000001</c:v>
                </c:pt>
                <c:pt idx="1521">
                  <c:v>20.345000000000002</c:v>
                </c:pt>
                <c:pt idx="1522">
                  <c:v>20.345000000000002</c:v>
                </c:pt>
                <c:pt idx="1523">
                  <c:v>20.375</c:v>
                </c:pt>
                <c:pt idx="1524">
                  <c:v>20.375</c:v>
                </c:pt>
                <c:pt idx="1525">
                  <c:v>20.375</c:v>
                </c:pt>
                <c:pt idx="1526">
                  <c:v>20.393333333333331</c:v>
                </c:pt>
                <c:pt idx="1527">
                  <c:v>20.41</c:v>
                </c:pt>
                <c:pt idx="1528">
                  <c:v>20.41</c:v>
                </c:pt>
                <c:pt idx="1529">
                  <c:v>20.418333333333333</c:v>
                </c:pt>
                <c:pt idx="1530">
                  <c:v>20.426666666666666</c:v>
                </c:pt>
                <c:pt idx="1531">
                  <c:v>20.431666666666668</c:v>
                </c:pt>
                <c:pt idx="1532">
                  <c:v>20.470000000000002</c:v>
                </c:pt>
                <c:pt idx="1533">
                  <c:v>20.476666666666667</c:v>
                </c:pt>
                <c:pt idx="1534">
                  <c:v>20.478333333333335</c:v>
                </c:pt>
                <c:pt idx="1535">
                  <c:v>20.518333333333331</c:v>
                </c:pt>
                <c:pt idx="1536">
                  <c:v>20.528333333333332</c:v>
                </c:pt>
                <c:pt idx="1537">
                  <c:v>20.556666666666668</c:v>
                </c:pt>
                <c:pt idx="1538">
                  <c:v>20.588333333333331</c:v>
                </c:pt>
                <c:pt idx="1539">
                  <c:v>20.591666666666665</c:v>
                </c:pt>
                <c:pt idx="1540">
                  <c:v>20.595000000000002</c:v>
                </c:pt>
                <c:pt idx="1541">
                  <c:v>20.596666666666668</c:v>
                </c:pt>
                <c:pt idx="1542">
                  <c:v>20.603333333333335</c:v>
                </c:pt>
                <c:pt idx="1543">
                  <c:v>20.605</c:v>
                </c:pt>
                <c:pt idx="1544">
                  <c:v>20.611666666666668</c:v>
                </c:pt>
                <c:pt idx="1545">
                  <c:v>20.616666666666667</c:v>
                </c:pt>
                <c:pt idx="1546">
                  <c:v>20.648333333333333</c:v>
                </c:pt>
                <c:pt idx="1547">
                  <c:v>20.67</c:v>
                </c:pt>
                <c:pt idx="1548">
                  <c:v>20.701666666666664</c:v>
                </c:pt>
                <c:pt idx="1549">
                  <c:v>20.708333333333332</c:v>
                </c:pt>
                <c:pt idx="1550">
                  <c:v>20.711666666666666</c:v>
                </c:pt>
                <c:pt idx="1551">
                  <c:v>20.721666666666668</c:v>
                </c:pt>
                <c:pt idx="1552">
                  <c:v>20.725000000000001</c:v>
                </c:pt>
                <c:pt idx="1553">
                  <c:v>20.728333333333335</c:v>
                </c:pt>
                <c:pt idx="1554">
                  <c:v>20.745000000000001</c:v>
                </c:pt>
                <c:pt idx="1555">
                  <c:v>20.748333333333335</c:v>
                </c:pt>
                <c:pt idx="1556">
                  <c:v>20.773333333333333</c:v>
                </c:pt>
                <c:pt idx="1557">
                  <c:v>20.783333333333335</c:v>
                </c:pt>
                <c:pt idx="1558">
                  <c:v>20.82</c:v>
                </c:pt>
                <c:pt idx="1559">
                  <c:v>20.82</c:v>
                </c:pt>
                <c:pt idx="1560">
                  <c:v>20.828333333333333</c:v>
                </c:pt>
                <c:pt idx="1561">
                  <c:v>20.834999999999997</c:v>
                </c:pt>
                <c:pt idx="1562">
                  <c:v>20.851666666666667</c:v>
                </c:pt>
                <c:pt idx="1563">
                  <c:v>20.876666666666665</c:v>
                </c:pt>
                <c:pt idx="1564">
                  <c:v>20.91</c:v>
                </c:pt>
                <c:pt idx="1565">
                  <c:v>20.913333333333334</c:v>
                </c:pt>
                <c:pt idx="1566">
                  <c:v>20.918333333333333</c:v>
                </c:pt>
                <c:pt idx="1567">
                  <c:v>20.92</c:v>
                </c:pt>
                <c:pt idx="1568">
                  <c:v>20.928333333333335</c:v>
                </c:pt>
                <c:pt idx="1569">
                  <c:v>20.94</c:v>
                </c:pt>
                <c:pt idx="1570">
                  <c:v>20.94</c:v>
                </c:pt>
                <c:pt idx="1571">
                  <c:v>20.94</c:v>
                </c:pt>
                <c:pt idx="1572">
                  <c:v>20.94</c:v>
                </c:pt>
                <c:pt idx="1573">
                  <c:v>20.94</c:v>
                </c:pt>
                <c:pt idx="1574">
                  <c:v>20.94</c:v>
                </c:pt>
                <c:pt idx="1575">
                  <c:v>20.945</c:v>
                </c:pt>
                <c:pt idx="1576">
                  <c:v>20.946666666666665</c:v>
                </c:pt>
                <c:pt idx="1577">
                  <c:v>20.963333333333331</c:v>
                </c:pt>
                <c:pt idx="1578">
                  <c:v>20.973333333333336</c:v>
                </c:pt>
                <c:pt idx="1579">
                  <c:v>20.983333333333334</c:v>
                </c:pt>
                <c:pt idx="1580">
                  <c:v>21.015000000000001</c:v>
                </c:pt>
                <c:pt idx="1581">
                  <c:v>21.02</c:v>
                </c:pt>
                <c:pt idx="1582">
                  <c:v>21.081666666666667</c:v>
                </c:pt>
                <c:pt idx="1583">
                  <c:v>21.081666666666667</c:v>
                </c:pt>
                <c:pt idx="1584">
                  <c:v>21.081666666666667</c:v>
                </c:pt>
                <c:pt idx="1585">
                  <c:v>21.081666666666667</c:v>
                </c:pt>
                <c:pt idx="1586">
                  <c:v>21.081666666666667</c:v>
                </c:pt>
                <c:pt idx="1587">
                  <c:v>21.081666666666667</c:v>
                </c:pt>
                <c:pt idx="1588">
                  <c:v>21.081666666666667</c:v>
                </c:pt>
                <c:pt idx="1589">
                  <c:v>21.081666666666667</c:v>
                </c:pt>
                <c:pt idx="1590">
                  <c:v>21.081666666666667</c:v>
                </c:pt>
                <c:pt idx="1591">
                  <c:v>21.081666666666667</c:v>
                </c:pt>
                <c:pt idx="1592">
                  <c:v>21.081666666666667</c:v>
                </c:pt>
                <c:pt idx="1593">
                  <c:v>21.081666666666667</c:v>
                </c:pt>
                <c:pt idx="1594">
                  <c:v>21.081666666666667</c:v>
                </c:pt>
                <c:pt idx="1595">
                  <c:v>21.081666666666667</c:v>
                </c:pt>
                <c:pt idx="1596">
                  <c:v>21.081666666666667</c:v>
                </c:pt>
                <c:pt idx="1597">
                  <c:v>21.081666666666667</c:v>
                </c:pt>
                <c:pt idx="1598">
                  <c:v>21.081666666666667</c:v>
                </c:pt>
                <c:pt idx="1599">
                  <c:v>21.081666666666667</c:v>
                </c:pt>
                <c:pt idx="1600">
                  <c:v>21.081666666666667</c:v>
                </c:pt>
                <c:pt idx="1601">
                  <c:v>21.09</c:v>
                </c:pt>
                <c:pt idx="1602">
                  <c:v>21.09</c:v>
                </c:pt>
                <c:pt idx="1603">
                  <c:v>21.09333333333333</c:v>
                </c:pt>
                <c:pt idx="1604">
                  <c:v>21.1</c:v>
                </c:pt>
                <c:pt idx="1605">
                  <c:v>21.113333333333333</c:v>
                </c:pt>
                <c:pt idx="1606">
                  <c:v>21.126666666666665</c:v>
                </c:pt>
                <c:pt idx="1607">
                  <c:v>21.131666666666668</c:v>
                </c:pt>
                <c:pt idx="1608">
                  <c:v>21.168333333333333</c:v>
                </c:pt>
                <c:pt idx="1609">
                  <c:v>21.176666666666666</c:v>
                </c:pt>
                <c:pt idx="1610">
                  <c:v>21.181666666666668</c:v>
                </c:pt>
                <c:pt idx="1611">
                  <c:v>21.228333333333335</c:v>
                </c:pt>
                <c:pt idx="1612">
                  <c:v>21.248333333333335</c:v>
                </c:pt>
                <c:pt idx="1613">
                  <c:v>21.256666666666668</c:v>
                </c:pt>
                <c:pt idx="1614">
                  <c:v>21.258333333333333</c:v>
                </c:pt>
                <c:pt idx="1615">
                  <c:v>21.283333333333335</c:v>
                </c:pt>
                <c:pt idx="1616">
                  <c:v>21.296666666666667</c:v>
                </c:pt>
                <c:pt idx="1617">
                  <c:v>21.298333333333336</c:v>
                </c:pt>
                <c:pt idx="1618">
                  <c:v>21.305</c:v>
                </c:pt>
                <c:pt idx="1619">
                  <c:v>21.331666666666667</c:v>
                </c:pt>
                <c:pt idx="1620">
                  <c:v>21.361666666666668</c:v>
                </c:pt>
                <c:pt idx="1621">
                  <c:v>21.361666666666668</c:v>
                </c:pt>
                <c:pt idx="1622">
                  <c:v>21.38</c:v>
                </c:pt>
                <c:pt idx="1623">
                  <c:v>21.398333333333333</c:v>
                </c:pt>
                <c:pt idx="1624">
                  <c:v>21.403333333333332</c:v>
                </c:pt>
                <c:pt idx="1625">
                  <c:v>21.426666666666666</c:v>
                </c:pt>
                <c:pt idx="1626">
                  <c:v>21.428333333333335</c:v>
                </c:pt>
                <c:pt idx="1627">
                  <c:v>21.433333333333334</c:v>
                </c:pt>
                <c:pt idx="1628">
                  <c:v>21.433333333333334</c:v>
                </c:pt>
                <c:pt idx="1629">
                  <c:v>21.436666666666667</c:v>
                </c:pt>
                <c:pt idx="1630">
                  <c:v>21.436666666666667</c:v>
                </c:pt>
                <c:pt idx="1631">
                  <c:v>21.48</c:v>
                </c:pt>
                <c:pt idx="1632">
                  <c:v>21.486666666666668</c:v>
                </c:pt>
                <c:pt idx="1633">
                  <c:v>21.493333333333332</c:v>
                </c:pt>
                <c:pt idx="1634">
                  <c:v>21.498333333333335</c:v>
                </c:pt>
                <c:pt idx="1635">
                  <c:v>21.498333333333335</c:v>
                </c:pt>
                <c:pt idx="1636">
                  <c:v>21.508333333333333</c:v>
                </c:pt>
                <c:pt idx="1637">
                  <c:v>21.516666666666666</c:v>
                </c:pt>
                <c:pt idx="1638">
                  <c:v>21.516666666666666</c:v>
                </c:pt>
                <c:pt idx="1639">
                  <c:v>21.53166666666667</c:v>
                </c:pt>
                <c:pt idx="1640">
                  <c:v>21.546666666666667</c:v>
                </c:pt>
                <c:pt idx="1641">
                  <c:v>21.546666666666667</c:v>
                </c:pt>
                <c:pt idx="1642">
                  <c:v>21.546666666666667</c:v>
                </c:pt>
                <c:pt idx="1643">
                  <c:v>21.556666666666668</c:v>
                </c:pt>
                <c:pt idx="1644">
                  <c:v>21.565000000000001</c:v>
                </c:pt>
                <c:pt idx="1645">
                  <c:v>21.568333333333332</c:v>
                </c:pt>
                <c:pt idx="1646">
                  <c:v>21.583333333333332</c:v>
                </c:pt>
                <c:pt idx="1647">
                  <c:v>21.583333333333332</c:v>
                </c:pt>
                <c:pt idx="1648">
                  <c:v>21.626666666666665</c:v>
                </c:pt>
                <c:pt idx="1649">
                  <c:v>21.63</c:v>
                </c:pt>
                <c:pt idx="1650">
                  <c:v>21.63</c:v>
                </c:pt>
                <c:pt idx="1651">
                  <c:v>21.63</c:v>
                </c:pt>
                <c:pt idx="1652">
                  <c:v>21.65666666666667</c:v>
                </c:pt>
                <c:pt idx="1653">
                  <c:v>21.65666666666667</c:v>
                </c:pt>
                <c:pt idx="1654">
                  <c:v>21.65666666666667</c:v>
                </c:pt>
                <c:pt idx="1655">
                  <c:v>21.698333333333334</c:v>
                </c:pt>
                <c:pt idx="1656">
                  <c:v>21.701666666666664</c:v>
                </c:pt>
                <c:pt idx="1657">
                  <c:v>21.746666666666666</c:v>
                </c:pt>
                <c:pt idx="1658">
                  <c:v>21.774999999999999</c:v>
                </c:pt>
                <c:pt idx="1659">
                  <c:v>21.776666666666664</c:v>
                </c:pt>
                <c:pt idx="1660">
                  <c:v>21.778333333333332</c:v>
                </c:pt>
                <c:pt idx="1661">
                  <c:v>21.798333333333336</c:v>
                </c:pt>
                <c:pt idx="1662">
                  <c:v>21.806666666666668</c:v>
                </c:pt>
                <c:pt idx="1663">
                  <c:v>21.82</c:v>
                </c:pt>
                <c:pt idx="1664">
                  <c:v>21.84333333333333</c:v>
                </c:pt>
                <c:pt idx="1665">
                  <c:v>21.891666666666666</c:v>
                </c:pt>
                <c:pt idx="1666">
                  <c:v>21.94</c:v>
                </c:pt>
                <c:pt idx="1667">
                  <c:v>21.954999999999998</c:v>
                </c:pt>
                <c:pt idx="1668">
                  <c:v>21.961666666666666</c:v>
                </c:pt>
                <c:pt idx="1669">
                  <c:v>21.986666666666668</c:v>
                </c:pt>
                <c:pt idx="1670">
                  <c:v>21.986666666666668</c:v>
                </c:pt>
                <c:pt idx="1671">
                  <c:v>21.988333333333333</c:v>
                </c:pt>
                <c:pt idx="1672">
                  <c:v>21.990000000000002</c:v>
                </c:pt>
                <c:pt idx="1673">
                  <c:v>22.056666666666668</c:v>
                </c:pt>
                <c:pt idx="1674">
                  <c:v>22.066666666666666</c:v>
                </c:pt>
                <c:pt idx="1675">
                  <c:v>22.083333333333332</c:v>
                </c:pt>
                <c:pt idx="1676">
                  <c:v>22.091666666666665</c:v>
                </c:pt>
                <c:pt idx="1677">
                  <c:v>22.096666666666668</c:v>
                </c:pt>
                <c:pt idx="1678">
                  <c:v>22.106666666666669</c:v>
                </c:pt>
                <c:pt idx="1679">
                  <c:v>22.166666666666668</c:v>
                </c:pt>
                <c:pt idx="1680">
                  <c:v>22.166666666666668</c:v>
                </c:pt>
                <c:pt idx="1681">
                  <c:v>22.188333333333333</c:v>
                </c:pt>
                <c:pt idx="1682">
                  <c:v>22.276666666666664</c:v>
                </c:pt>
                <c:pt idx="1683">
                  <c:v>22.293333333333333</c:v>
                </c:pt>
                <c:pt idx="1684">
                  <c:v>22.318333333333332</c:v>
                </c:pt>
                <c:pt idx="1685">
                  <c:v>22.331666666666667</c:v>
                </c:pt>
                <c:pt idx="1686">
                  <c:v>22.363333333333333</c:v>
                </c:pt>
                <c:pt idx="1687">
                  <c:v>22.363333333333333</c:v>
                </c:pt>
                <c:pt idx="1688">
                  <c:v>22.38</c:v>
                </c:pt>
                <c:pt idx="1689">
                  <c:v>22.384999999999998</c:v>
                </c:pt>
                <c:pt idx="1690">
                  <c:v>22.40666666666667</c:v>
                </c:pt>
                <c:pt idx="1691">
                  <c:v>22.40666666666667</c:v>
                </c:pt>
                <c:pt idx="1692">
                  <c:v>22.40666666666667</c:v>
                </c:pt>
                <c:pt idx="1693">
                  <c:v>22.461666666666666</c:v>
                </c:pt>
                <c:pt idx="1694">
                  <c:v>22.484999999999999</c:v>
                </c:pt>
                <c:pt idx="1695">
                  <c:v>22.498333333333335</c:v>
                </c:pt>
                <c:pt idx="1696">
                  <c:v>22.515000000000001</c:v>
                </c:pt>
                <c:pt idx="1697">
                  <c:v>22.52</c:v>
                </c:pt>
                <c:pt idx="1698">
                  <c:v>22.523333333333333</c:v>
                </c:pt>
                <c:pt idx="1699">
                  <c:v>22.540000000000003</c:v>
                </c:pt>
                <c:pt idx="1700">
                  <c:v>22.551666666666666</c:v>
                </c:pt>
                <c:pt idx="1701">
                  <c:v>22.553333333333335</c:v>
                </c:pt>
                <c:pt idx="1702">
                  <c:v>22.553333333333335</c:v>
                </c:pt>
                <c:pt idx="1703">
                  <c:v>22.553333333333335</c:v>
                </c:pt>
                <c:pt idx="1704">
                  <c:v>22.556666666666668</c:v>
                </c:pt>
                <c:pt idx="1705">
                  <c:v>22.56</c:v>
                </c:pt>
                <c:pt idx="1706">
                  <c:v>22.571666666666665</c:v>
                </c:pt>
                <c:pt idx="1707">
                  <c:v>22.578333333333333</c:v>
                </c:pt>
                <c:pt idx="1708">
                  <c:v>22.588333333333331</c:v>
                </c:pt>
                <c:pt idx="1709">
                  <c:v>22.588333333333331</c:v>
                </c:pt>
                <c:pt idx="1710">
                  <c:v>22.59</c:v>
                </c:pt>
                <c:pt idx="1711">
                  <c:v>22.591666666666665</c:v>
                </c:pt>
                <c:pt idx="1712">
                  <c:v>22.603333333333335</c:v>
                </c:pt>
                <c:pt idx="1713">
                  <c:v>22.606666666666669</c:v>
                </c:pt>
                <c:pt idx="1714">
                  <c:v>22.613333333333333</c:v>
                </c:pt>
                <c:pt idx="1715">
                  <c:v>22.613333333333333</c:v>
                </c:pt>
                <c:pt idx="1716">
                  <c:v>22.618333333333332</c:v>
                </c:pt>
                <c:pt idx="1717">
                  <c:v>22.621666666666666</c:v>
                </c:pt>
                <c:pt idx="1718">
                  <c:v>22.638333333333332</c:v>
                </c:pt>
                <c:pt idx="1719">
                  <c:v>22.651666666666664</c:v>
                </c:pt>
                <c:pt idx="1720">
                  <c:v>22.668333333333333</c:v>
                </c:pt>
                <c:pt idx="1721">
                  <c:v>22.688333333333333</c:v>
                </c:pt>
                <c:pt idx="1722">
                  <c:v>22.691666666666666</c:v>
                </c:pt>
                <c:pt idx="1723">
                  <c:v>22.708333333333332</c:v>
                </c:pt>
                <c:pt idx="1724">
                  <c:v>22.721666666666668</c:v>
                </c:pt>
                <c:pt idx="1725">
                  <c:v>22.726666666666667</c:v>
                </c:pt>
                <c:pt idx="1726">
                  <c:v>22.751666666666665</c:v>
                </c:pt>
                <c:pt idx="1727">
                  <c:v>22.761666666666667</c:v>
                </c:pt>
                <c:pt idx="1728">
                  <c:v>22.766666666666666</c:v>
                </c:pt>
                <c:pt idx="1729">
                  <c:v>22.821666666666665</c:v>
                </c:pt>
                <c:pt idx="1730">
                  <c:v>22.84</c:v>
                </c:pt>
                <c:pt idx="1731">
                  <c:v>22.84</c:v>
                </c:pt>
                <c:pt idx="1732">
                  <c:v>22.84</c:v>
                </c:pt>
                <c:pt idx="1733">
                  <c:v>22.84</c:v>
                </c:pt>
                <c:pt idx="1734">
                  <c:v>22.84</c:v>
                </c:pt>
                <c:pt idx="1735">
                  <c:v>22.84</c:v>
                </c:pt>
                <c:pt idx="1736">
                  <c:v>22.84</c:v>
                </c:pt>
                <c:pt idx="1737">
                  <c:v>22.84</c:v>
                </c:pt>
                <c:pt idx="1738">
                  <c:v>22.848333333333336</c:v>
                </c:pt>
                <c:pt idx="1739">
                  <c:v>22.85</c:v>
                </c:pt>
                <c:pt idx="1740">
                  <c:v>22.863333333333333</c:v>
                </c:pt>
                <c:pt idx="1741">
                  <c:v>22.908333333333335</c:v>
                </c:pt>
                <c:pt idx="1742">
                  <c:v>22.91</c:v>
                </c:pt>
                <c:pt idx="1743">
                  <c:v>22.913333333333334</c:v>
                </c:pt>
                <c:pt idx="1744">
                  <c:v>22.928333333333335</c:v>
                </c:pt>
                <c:pt idx="1745">
                  <c:v>22.934999999999999</c:v>
                </c:pt>
                <c:pt idx="1746">
                  <c:v>22.978333333333335</c:v>
                </c:pt>
                <c:pt idx="1747">
                  <c:v>23.011666666666667</c:v>
                </c:pt>
                <c:pt idx="1748">
                  <c:v>23.013333333333332</c:v>
                </c:pt>
                <c:pt idx="1749">
                  <c:v>23.029999999999998</c:v>
                </c:pt>
                <c:pt idx="1750">
                  <c:v>23.035</c:v>
                </c:pt>
                <c:pt idx="1751">
                  <c:v>23.098333333333336</c:v>
                </c:pt>
                <c:pt idx="1752">
                  <c:v>23.105</c:v>
                </c:pt>
                <c:pt idx="1753">
                  <c:v>23.115000000000002</c:v>
                </c:pt>
                <c:pt idx="1754">
                  <c:v>23.12</c:v>
                </c:pt>
                <c:pt idx="1755">
                  <c:v>23.125</c:v>
                </c:pt>
                <c:pt idx="1756">
                  <c:v>23.13</c:v>
                </c:pt>
                <c:pt idx="1757">
                  <c:v>23.145</c:v>
                </c:pt>
                <c:pt idx="1758">
                  <c:v>23.146666666666665</c:v>
                </c:pt>
                <c:pt idx="1759">
                  <c:v>23.146666666666665</c:v>
                </c:pt>
                <c:pt idx="1760">
                  <c:v>23.184999999999999</c:v>
                </c:pt>
                <c:pt idx="1761">
                  <c:v>23.196666666666665</c:v>
                </c:pt>
                <c:pt idx="1762">
                  <c:v>23.2</c:v>
                </c:pt>
                <c:pt idx="1763">
                  <c:v>23.216666666666665</c:v>
                </c:pt>
                <c:pt idx="1764">
                  <c:v>23.254999999999999</c:v>
                </c:pt>
                <c:pt idx="1765">
                  <c:v>23.263333333333332</c:v>
                </c:pt>
                <c:pt idx="1766">
                  <c:v>23.306666666666668</c:v>
                </c:pt>
                <c:pt idx="1767">
                  <c:v>23.34</c:v>
                </c:pt>
                <c:pt idx="1768">
                  <c:v>23.396666666666665</c:v>
                </c:pt>
                <c:pt idx="1769">
                  <c:v>23.396666666666665</c:v>
                </c:pt>
                <c:pt idx="1770">
                  <c:v>23.398333333333333</c:v>
                </c:pt>
                <c:pt idx="1771">
                  <c:v>23.4</c:v>
                </c:pt>
                <c:pt idx="1772">
                  <c:v>23.425000000000001</c:v>
                </c:pt>
                <c:pt idx="1773">
                  <c:v>23.428333333333335</c:v>
                </c:pt>
                <c:pt idx="1774">
                  <c:v>23.465</c:v>
                </c:pt>
                <c:pt idx="1775">
                  <c:v>23.466666666666665</c:v>
                </c:pt>
                <c:pt idx="1776">
                  <c:v>23.496666666666666</c:v>
                </c:pt>
                <c:pt idx="1777">
                  <c:v>23.496666666666666</c:v>
                </c:pt>
                <c:pt idx="1778">
                  <c:v>23.515000000000001</c:v>
                </c:pt>
                <c:pt idx="1779">
                  <c:v>23.53166666666667</c:v>
                </c:pt>
                <c:pt idx="1780">
                  <c:v>23.533333333333335</c:v>
                </c:pt>
                <c:pt idx="1781">
                  <c:v>23.541666666666668</c:v>
                </c:pt>
                <c:pt idx="1782">
                  <c:v>23.561666666666667</c:v>
                </c:pt>
                <c:pt idx="1783">
                  <c:v>23.574999999999999</c:v>
                </c:pt>
                <c:pt idx="1784">
                  <c:v>23.574999999999999</c:v>
                </c:pt>
                <c:pt idx="1785">
                  <c:v>23.574999999999999</c:v>
                </c:pt>
                <c:pt idx="1786">
                  <c:v>23.574999999999999</c:v>
                </c:pt>
                <c:pt idx="1787">
                  <c:v>23.583333333333332</c:v>
                </c:pt>
                <c:pt idx="1788">
                  <c:v>23.584999999999997</c:v>
                </c:pt>
                <c:pt idx="1789">
                  <c:v>23.595000000000002</c:v>
                </c:pt>
                <c:pt idx="1790">
                  <c:v>23.601666666666667</c:v>
                </c:pt>
                <c:pt idx="1791">
                  <c:v>23.618333333333332</c:v>
                </c:pt>
                <c:pt idx="1792">
                  <c:v>23.62</c:v>
                </c:pt>
                <c:pt idx="1793">
                  <c:v>23.631666666666668</c:v>
                </c:pt>
                <c:pt idx="1794">
                  <c:v>23.636666666666667</c:v>
                </c:pt>
                <c:pt idx="1795">
                  <c:v>23.641666666666666</c:v>
                </c:pt>
                <c:pt idx="1796">
                  <c:v>23.643333333333331</c:v>
                </c:pt>
                <c:pt idx="1797">
                  <c:v>23.65</c:v>
                </c:pt>
                <c:pt idx="1798">
                  <c:v>23.67</c:v>
                </c:pt>
                <c:pt idx="1799">
                  <c:v>23.69</c:v>
                </c:pt>
                <c:pt idx="1800">
                  <c:v>23.721666666666668</c:v>
                </c:pt>
                <c:pt idx="1801">
                  <c:v>23.734999999999999</c:v>
                </c:pt>
                <c:pt idx="1802">
                  <c:v>23.746666666666666</c:v>
                </c:pt>
                <c:pt idx="1803">
                  <c:v>23.78166666666667</c:v>
                </c:pt>
                <c:pt idx="1804">
                  <c:v>23.78166666666667</c:v>
                </c:pt>
                <c:pt idx="1805">
                  <c:v>23.78166666666667</c:v>
                </c:pt>
                <c:pt idx="1806">
                  <c:v>23.78166666666667</c:v>
                </c:pt>
                <c:pt idx="1807">
                  <c:v>23.78166666666667</c:v>
                </c:pt>
                <c:pt idx="1808">
                  <c:v>23.78166666666667</c:v>
                </c:pt>
                <c:pt idx="1809">
                  <c:v>23.78166666666667</c:v>
                </c:pt>
                <c:pt idx="1810">
                  <c:v>23.78166666666667</c:v>
                </c:pt>
                <c:pt idx="1811">
                  <c:v>23.803333333333335</c:v>
                </c:pt>
                <c:pt idx="1812">
                  <c:v>23.813333333333333</c:v>
                </c:pt>
                <c:pt idx="1813">
                  <c:v>23.831666666666667</c:v>
                </c:pt>
                <c:pt idx="1814">
                  <c:v>23.85</c:v>
                </c:pt>
                <c:pt idx="1815">
                  <c:v>23.863333333333333</c:v>
                </c:pt>
                <c:pt idx="1816">
                  <c:v>23.863333333333333</c:v>
                </c:pt>
                <c:pt idx="1817">
                  <c:v>23.863333333333333</c:v>
                </c:pt>
                <c:pt idx="1818">
                  <c:v>23.875</c:v>
                </c:pt>
                <c:pt idx="1819">
                  <c:v>23.875</c:v>
                </c:pt>
                <c:pt idx="1820">
                  <c:v>23.875</c:v>
                </c:pt>
                <c:pt idx="1821">
                  <c:v>23.883333333333333</c:v>
                </c:pt>
                <c:pt idx="1822">
                  <c:v>23.943333333333332</c:v>
                </c:pt>
                <c:pt idx="1823">
                  <c:v>23.954999999999998</c:v>
                </c:pt>
                <c:pt idx="1824">
                  <c:v>23.981666666666669</c:v>
                </c:pt>
                <c:pt idx="1825">
                  <c:v>24.05</c:v>
                </c:pt>
                <c:pt idx="1826">
                  <c:v>24.065000000000001</c:v>
                </c:pt>
                <c:pt idx="1827">
                  <c:v>24.1</c:v>
                </c:pt>
                <c:pt idx="1828">
                  <c:v>24.106666666666669</c:v>
                </c:pt>
                <c:pt idx="1829">
                  <c:v>24.113333333333333</c:v>
                </c:pt>
                <c:pt idx="1830">
                  <c:v>24.146666666666665</c:v>
                </c:pt>
                <c:pt idx="1831">
                  <c:v>24.146666666666665</c:v>
                </c:pt>
                <c:pt idx="1832">
                  <c:v>24.163333333333334</c:v>
                </c:pt>
                <c:pt idx="1833">
                  <c:v>24.184999999999999</c:v>
                </c:pt>
                <c:pt idx="1834">
                  <c:v>24.193333333333332</c:v>
                </c:pt>
                <c:pt idx="1835">
                  <c:v>24.195</c:v>
                </c:pt>
                <c:pt idx="1836">
                  <c:v>24.228333333333335</c:v>
                </c:pt>
                <c:pt idx="1837">
                  <c:v>24.228333333333335</c:v>
                </c:pt>
                <c:pt idx="1838">
                  <c:v>24.241666666666667</c:v>
                </c:pt>
                <c:pt idx="1839">
                  <c:v>24.248333333333335</c:v>
                </c:pt>
                <c:pt idx="1840">
                  <c:v>24.331666666666667</c:v>
                </c:pt>
                <c:pt idx="1841">
                  <c:v>24.331666666666667</c:v>
                </c:pt>
                <c:pt idx="1842">
                  <c:v>24.341666666666665</c:v>
                </c:pt>
                <c:pt idx="1843">
                  <c:v>24.351666666666667</c:v>
                </c:pt>
                <c:pt idx="1844">
                  <c:v>24.366666666666667</c:v>
                </c:pt>
                <c:pt idx="1845">
                  <c:v>24.375</c:v>
                </c:pt>
                <c:pt idx="1846">
                  <c:v>24.416666666666668</c:v>
                </c:pt>
                <c:pt idx="1847">
                  <c:v>24.458333333333332</c:v>
                </c:pt>
                <c:pt idx="1848">
                  <c:v>24.458333333333332</c:v>
                </c:pt>
                <c:pt idx="1849">
                  <c:v>24.458333333333332</c:v>
                </c:pt>
                <c:pt idx="1850">
                  <c:v>24.484999999999999</c:v>
                </c:pt>
                <c:pt idx="1851">
                  <c:v>24.508333333333333</c:v>
                </c:pt>
                <c:pt idx="1852">
                  <c:v>24.533333333333335</c:v>
                </c:pt>
                <c:pt idx="1853">
                  <c:v>24.57</c:v>
                </c:pt>
                <c:pt idx="1854">
                  <c:v>24.59333333333333</c:v>
                </c:pt>
                <c:pt idx="1855">
                  <c:v>24.626666666666665</c:v>
                </c:pt>
                <c:pt idx="1856">
                  <c:v>24.626666666666665</c:v>
                </c:pt>
                <c:pt idx="1857">
                  <c:v>24.626666666666665</c:v>
                </c:pt>
                <c:pt idx="1858">
                  <c:v>24.666666666666668</c:v>
                </c:pt>
                <c:pt idx="1859">
                  <c:v>24.666666666666668</c:v>
                </c:pt>
                <c:pt idx="1860">
                  <c:v>24.686666666666667</c:v>
                </c:pt>
                <c:pt idx="1861">
                  <c:v>24.693333333333332</c:v>
                </c:pt>
                <c:pt idx="1862">
                  <c:v>24.701666666666664</c:v>
                </c:pt>
                <c:pt idx="1863">
                  <c:v>24.726666666666667</c:v>
                </c:pt>
                <c:pt idx="1864">
                  <c:v>24.728333333333335</c:v>
                </c:pt>
                <c:pt idx="1865">
                  <c:v>24.748333333333335</c:v>
                </c:pt>
                <c:pt idx="1866">
                  <c:v>24.771666666666665</c:v>
                </c:pt>
                <c:pt idx="1867">
                  <c:v>24.78166666666667</c:v>
                </c:pt>
                <c:pt idx="1868">
                  <c:v>24.798333333333336</c:v>
                </c:pt>
                <c:pt idx="1869">
                  <c:v>24.816666666666666</c:v>
                </c:pt>
                <c:pt idx="1870">
                  <c:v>24.831666666666667</c:v>
                </c:pt>
                <c:pt idx="1871">
                  <c:v>24.836666666666666</c:v>
                </c:pt>
                <c:pt idx="1872">
                  <c:v>24.836666666666666</c:v>
                </c:pt>
                <c:pt idx="1873">
                  <c:v>24.84333333333333</c:v>
                </c:pt>
                <c:pt idx="1874">
                  <c:v>24.88</c:v>
                </c:pt>
                <c:pt idx="1875">
                  <c:v>24.88</c:v>
                </c:pt>
                <c:pt idx="1876">
                  <c:v>24.881666666666668</c:v>
                </c:pt>
                <c:pt idx="1877">
                  <c:v>24.904999999999998</c:v>
                </c:pt>
                <c:pt idx="1878">
                  <c:v>24.923333333333336</c:v>
                </c:pt>
                <c:pt idx="1879">
                  <c:v>24.970000000000002</c:v>
                </c:pt>
                <c:pt idx="1880">
                  <c:v>24.973333333333336</c:v>
                </c:pt>
                <c:pt idx="1881">
                  <c:v>24.978333333333335</c:v>
                </c:pt>
                <c:pt idx="1882">
                  <c:v>24.990000000000002</c:v>
                </c:pt>
                <c:pt idx="1883">
                  <c:v>25.016666666666666</c:v>
                </c:pt>
                <c:pt idx="1884">
                  <c:v>25.029999999999998</c:v>
                </c:pt>
                <c:pt idx="1885">
                  <c:v>25.071666666666665</c:v>
                </c:pt>
                <c:pt idx="1886">
                  <c:v>25.086666666666666</c:v>
                </c:pt>
                <c:pt idx="1887">
                  <c:v>25.086666666666666</c:v>
                </c:pt>
                <c:pt idx="1888">
                  <c:v>25.096666666666668</c:v>
                </c:pt>
                <c:pt idx="1889">
                  <c:v>25.096666666666668</c:v>
                </c:pt>
                <c:pt idx="1890">
                  <c:v>25.113333333333333</c:v>
                </c:pt>
                <c:pt idx="1891">
                  <c:v>25.13</c:v>
                </c:pt>
                <c:pt idx="1892">
                  <c:v>25.133333333333333</c:v>
                </c:pt>
                <c:pt idx="1893">
                  <c:v>25.143333333333331</c:v>
                </c:pt>
                <c:pt idx="1894">
                  <c:v>25.146666666666665</c:v>
                </c:pt>
                <c:pt idx="1895">
                  <c:v>25.146666666666665</c:v>
                </c:pt>
                <c:pt idx="1896">
                  <c:v>25.146666666666665</c:v>
                </c:pt>
                <c:pt idx="1897">
                  <c:v>25.16</c:v>
                </c:pt>
                <c:pt idx="1898">
                  <c:v>25.184999999999999</c:v>
                </c:pt>
                <c:pt idx="1899">
                  <c:v>25.208333333333332</c:v>
                </c:pt>
                <c:pt idx="1900">
                  <c:v>25.28166666666667</c:v>
                </c:pt>
                <c:pt idx="1901">
                  <c:v>25.28166666666667</c:v>
                </c:pt>
                <c:pt idx="1902">
                  <c:v>25.290000000000003</c:v>
                </c:pt>
                <c:pt idx="1903">
                  <c:v>25.305</c:v>
                </c:pt>
                <c:pt idx="1904">
                  <c:v>25.308333333333334</c:v>
                </c:pt>
                <c:pt idx="1905">
                  <c:v>25.315000000000001</c:v>
                </c:pt>
                <c:pt idx="1906">
                  <c:v>25.32</c:v>
                </c:pt>
                <c:pt idx="1907">
                  <c:v>25.324999999999999</c:v>
                </c:pt>
                <c:pt idx="1908">
                  <c:v>25.376666666666665</c:v>
                </c:pt>
                <c:pt idx="1909">
                  <c:v>25.384999999999998</c:v>
                </c:pt>
                <c:pt idx="1910">
                  <c:v>25.386666666666667</c:v>
                </c:pt>
                <c:pt idx="1911">
                  <c:v>25.386666666666667</c:v>
                </c:pt>
                <c:pt idx="1912">
                  <c:v>25.404999999999998</c:v>
                </c:pt>
                <c:pt idx="1913">
                  <c:v>25.404999999999998</c:v>
                </c:pt>
                <c:pt idx="1914">
                  <c:v>25.413333333333334</c:v>
                </c:pt>
                <c:pt idx="1915">
                  <c:v>25.42</c:v>
                </c:pt>
                <c:pt idx="1916">
                  <c:v>25.484999999999999</c:v>
                </c:pt>
                <c:pt idx="1917">
                  <c:v>25.503333333333334</c:v>
                </c:pt>
                <c:pt idx="1918">
                  <c:v>25.506666666666668</c:v>
                </c:pt>
                <c:pt idx="1919">
                  <c:v>25.511666666666667</c:v>
                </c:pt>
                <c:pt idx="1920">
                  <c:v>25.515000000000001</c:v>
                </c:pt>
                <c:pt idx="1921">
                  <c:v>25.526666666666664</c:v>
                </c:pt>
                <c:pt idx="1922">
                  <c:v>25.529999999999998</c:v>
                </c:pt>
                <c:pt idx="1923">
                  <c:v>25.53166666666667</c:v>
                </c:pt>
                <c:pt idx="1924">
                  <c:v>25.546666666666667</c:v>
                </c:pt>
                <c:pt idx="1925">
                  <c:v>25.55</c:v>
                </c:pt>
                <c:pt idx="1926">
                  <c:v>25.565000000000001</c:v>
                </c:pt>
                <c:pt idx="1927">
                  <c:v>25.574999999999999</c:v>
                </c:pt>
                <c:pt idx="1928">
                  <c:v>25.576666666666664</c:v>
                </c:pt>
                <c:pt idx="1929">
                  <c:v>25.578333333333333</c:v>
                </c:pt>
                <c:pt idx="1930">
                  <c:v>25.578333333333333</c:v>
                </c:pt>
                <c:pt idx="1931">
                  <c:v>25.578333333333333</c:v>
                </c:pt>
                <c:pt idx="1932">
                  <c:v>25.58</c:v>
                </c:pt>
                <c:pt idx="1933">
                  <c:v>25.584999999999997</c:v>
                </c:pt>
                <c:pt idx="1934">
                  <c:v>25.623333333333335</c:v>
                </c:pt>
                <c:pt idx="1935">
                  <c:v>25.626666666666665</c:v>
                </c:pt>
                <c:pt idx="1936">
                  <c:v>25.63</c:v>
                </c:pt>
                <c:pt idx="1937">
                  <c:v>25.703333333333333</c:v>
                </c:pt>
                <c:pt idx="1938">
                  <c:v>25.708333333333332</c:v>
                </c:pt>
                <c:pt idx="1939">
                  <c:v>25.716666666666665</c:v>
                </c:pt>
                <c:pt idx="1940">
                  <c:v>25.740000000000002</c:v>
                </c:pt>
                <c:pt idx="1941">
                  <c:v>25.745000000000001</c:v>
                </c:pt>
                <c:pt idx="1942">
                  <c:v>25.75</c:v>
                </c:pt>
                <c:pt idx="1943">
                  <c:v>25.751666666666665</c:v>
                </c:pt>
                <c:pt idx="1944">
                  <c:v>25.753333333333334</c:v>
                </c:pt>
                <c:pt idx="1945">
                  <c:v>25.78166666666667</c:v>
                </c:pt>
                <c:pt idx="1946">
                  <c:v>25.793333333333333</c:v>
                </c:pt>
                <c:pt idx="1947">
                  <c:v>25.803333333333335</c:v>
                </c:pt>
                <c:pt idx="1948">
                  <c:v>25.803333333333335</c:v>
                </c:pt>
                <c:pt idx="1949">
                  <c:v>25.84333333333333</c:v>
                </c:pt>
                <c:pt idx="1950">
                  <c:v>25.865000000000002</c:v>
                </c:pt>
                <c:pt idx="1951">
                  <c:v>25.866666666666667</c:v>
                </c:pt>
                <c:pt idx="1952">
                  <c:v>25.881666666666668</c:v>
                </c:pt>
                <c:pt idx="1953">
                  <c:v>25.921666666666667</c:v>
                </c:pt>
                <c:pt idx="1954">
                  <c:v>25.923333333333336</c:v>
                </c:pt>
                <c:pt idx="1955">
                  <c:v>25.936666666666667</c:v>
                </c:pt>
                <c:pt idx="1956">
                  <c:v>25.94</c:v>
                </c:pt>
                <c:pt idx="1957">
                  <c:v>25.993333333333332</c:v>
                </c:pt>
                <c:pt idx="1958">
                  <c:v>25.995000000000001</c:v>
                </c:pt>
                <c:pt idx="1959">
                  <c:v>26.013333333333332</c:v>
                </c:pt>
                <c:pt idx="1960">
                  <c:v>26.028333333333332</c:v>
                </c:pt>
                <c:pt idx="1961">
                  <c:v>26.028333333333332</c:v>
                </c:pt>
                <c:pt idx="1962">
                  <c:v>26.028333333333332</c:v>
                </c:pt>
                <c:pt idx="1963">
                  <c:v>26.028333333333332</c:v>
                </c:pt>
                <c:pt idx="1964">
                  <c:v>26.028333333333332</c:v>
                </c:pt>
                <c:pt idx="1965">
                  <c:v>26.028333333333332</c:v>
                </c:pt>
                <c:pt idx="1966">
                  <c:v>26.028333333333332</c:v>
                </c:pt>
                <c:pt idx="1967">
                  <c:v>26.028333333333332</c:v>
                </c:pt>
                <c:pt idx="1968">
                  <c:v>26.055</c:v>
                </c:pt>
                <c:pt idx="1969">
                  <c:v>26.06</c:v>
                </c:pt>
                <c:pt idx="1970">
                  <c:v>26.065000000000001</c:v>
                </c:pt>
                <c:pt idx="1971">
                  <c:v>26.065000000000001</c:v>
                </c:pt>
                <c:pt idx="1972">
                  <c:v>26.065000000000001</c:v>
                </c:pt>
                <c:pt idx="1973">
                  <c:v>26.068333333333332</c:v>
                </c:pt>
                <c:pt idx="1974">
                  <c:v>26.09</c:v>
                </c:pt>
                <c:pt idx="1975">
                  <c:v>26.1</c:v>
                </c:pt>
                <c:pt idx="1976">
                  <c:v>26.1</c:v>
                </c:pt>
                <c:pt idx="1977">
                  <c:v>26.101666666666667</c:v>
                </c:pt>
                <c:pt idx="1978">
                  <c:v>26.103333333333335</c:v>
                </c:pt>
                <c:pt idx="1979">
                  <c:v>26.131666666666668</c:v>
                </c:pt>
                <c:pt idx="1980">
                  <c:v>26.158333333333335</c:v>
                </c:pt>
                <c:pt idx="1981">
                  <c:v>26.193333333333332</c:v>
                </c:pt>
                <c:pt idx="1982">
                  <c:v>26.206666666666667</c:v>
                </c:pt>
                <c:pt idx="1983">
                  <c:v>26.223333333333336</c:v>
                </c:pt>
                <c:pt idx="1984">
                  <c:v>26.226666666666667</c:v>
                </c:pt>
                <c:pt idx="1985">
                  <c:v>26.248333333333335</c:v>
                </c:pt>
                <c:pt idx="1986">
                  <c:v>26.248333333333335</c:v>
                </c:pt>
                <c:pt idx="1987">
                  <c:v>26.27</c:v>
                </c:pt>
                <c:pt idx="1988">
                  <c:v>26.276666666666664</c:v>
                </c:pt>
                <c:pt idx="1989">
                  <c:v>26.288333333333334</c:v>
                </c:pt>
                <c:pt idx="1990">
                  <c:v>26.303333333333335</c:v>
                </c:pt>
                <c:pt idx="1991">
                  <c:v>26.328333333333333</c:v>
                </c:pt>
                <c:pt idx="1992">
                  <c:v>26.328333333333333</c:v>
                </c:pt>
                <c:pt idx="1993">
                  <c:v>26.331666666666667</c:v>
                </c:pt>
                <c:pt idx="1994">
                  <c:v>26.37</c:v>
                </c:pt>
                <c:pt idx="1995">
                  <c:v>26.383333333333333</c:v>
                </c:pt>
                <c:pt idx="1996">
                  <c:v>26.393333333333331</c:v>
                </c:pt>
                <c:pt idx="1997">
                  <c:v>26.416666666666668</c:v>
                </c:pt>
                <c:pt idx="1998">
                  <c:v>26.433333333333334</c:v>
                </c:pt>
                <c:pt idx="1999">
                  <c:v>26.44</c:v>
                </c:pt>
                <c:pt idx="2000">
                  <c:v>26.44</c:v>
                </c:pt>
                <c:pt idx="2001">
                  <c:v>26.44</c:v>
                </c:pt>
                <c:pt idx="2002">
                  <c:v>26.456666666666667</c:v>
                </c:pt>
                <c:pt idx="2003">
                  <c:v>26.476666666666667</c:v>
                </c:pt>
                <c:pt idx="2004">
                  <c:v>26.478333333333335</c:v>
                </c:pt>
                <c:pt idx="2005">
                  <c:v>26.501666666666665</c:v>
                </c:pt>
                <c:pt idx="2006">
                  <c:v>26.501666666666665</c:v>
                </c:pt>
                <c:pt idx="2007">
                  <c:v>26.523333333333333</c:v>
                </c:pt>
                <c:pt idx="2008">
                  <c:v>26.555</c:v>
                </c:pt>
                <c:pt idx="2009">
                  <c:v>26.555</c:v>
                </c:pt>
                <c:pt idx="2010">
                  <c:v>26.623333333333335</c:v>
                </c:pt>
                <c:pt idx="2011">
                  <c:v>26.628333333333334</c:v>
                </c:pt>
                <c:pt idx="2012">
                  <c:v>26.633333333333333</c:v>
                </c:pt>
                <c:pt idx="2013">
                  <c:v>26.641666666666666</c:v>
                </c:pt>
                <c:pt idx="2014">
                  <c:v>26.643333333333331</c:v>
                </c:pt>
                <c:pt idx="2015">
                  <c:v>26.643333333333331</c:v>
                </c:pt>
                <c:pt idx="2016">
                  <c:v>26.643333333333331</c:v>
                </c:pt>
                <c:pt idx="2017">
                  <c:v>26.646666666666665</c:v>
                </c:pt>
                <c:pt idx="2018">
                  <c:v>26.706666666666667</c:v>
                </c:pt>
                <c:pt idx="2019">
                  <c:v>26.713333333333331</c:v>
                </c:pt>
                <c:pt idx="2020">
                  <c:v>26.721666666666668</c:v>
                </c:pt>
                <c:pt idx="2021">
                  <c:v>26.753333333333334</c:v>
                </c:pt>
                <c:pt idx="2022">
                  <c:v>26.766666666666666</c:v>
                </c:pt>
                <c:pt idx="2023">
                  <c:v>26.818333333333332</c:v>
                </c:pt>
                <c:pt idx="2024">
                  <c:v>26.828333333333333</c:v>
                </c:pt>
                <c:pt idx="2025">
                  <c:v>26.855</c:v>
                </c:pt>
                <c:pt idx="2026">
                  <c:v>26.873333333333335</c:v>
                </c:pt>
                <c:pt idx="2027">
                  <c:v>26.886666666666667</c:v>
                </c:pt>
                <c:pt idx="2028">
                  <c:v>26.886666666666667</c:v>
                </c:pt>
                <c:pt idx="2029">
                  <c:v>26.886666666666667</c:v>
                </c:pt>
                <c:pt idx="2030">
                  <c:v>26.886666666666667</c:v>
                </c:pt>
                <c:pt idx="2031">
                  <c:v>26.886666666666667</c:v>
                </c:pt>
                <c:pt idx="2032">
                  <c:v>26.886666666666667</c:v>
                </c:pt>
                <c:pt idx="2033">
                  <c:v>26.888333333333332</c:v>
                </c:pt>
                <c:pt idx="2034">
                  <c:v>26.888333333333332</c:v>
                </c:pt>
                <c:pt idx="2035">
                  <c:v>26.895</c:v>
                </c:pt>
                <c:pt idx="2036">
                  <c:v>26.898333333333333</c:v>
                </c:pt>
                <c:pt idx="2037">
                  <c:v>26.898333333333333</c:v>
                </c:pt>
                <c:pt idx="2038">
                  <c:v>26.918333333333333</c:v>
                </c:pt>
                <c:pt idx="2039">
                  <c:v>26.92</c:v>
                </c:pt>
                <c:pt idx="2040">
                  <c:v>26.93</c:v>
                </c:pt>
                <c:pt idx="2041">
                  <c:v>26.93</c:v>
                </c:pt>
                <c:pt idx="2042">
                  <c:v>26.93</c:v>
                </c:pt>
                <c:pt idx="2043">
                  <c:v>26.93</c:v>
                </c:pt>
                <c:pt idx="2044">
                  <c:v>26.93</c:v>
                </c:pt>
                <c:pt idx="2045">
                  <c:v>26.93</c:v>
                </c:pt>
                <c:pt idx="2046">
                  <c:v>26.93</c:v>
                </c:pt>
                <c:pt idx="2047">
                  <c:v>26.93</c:v>
                </c:pt>
                <c:pt idx="2048">
                  <c:v>26.93</c:v>
                </c:pt>
                <c:pt idx="2049">
                  <c:v>26.93</c:v>
                </c:pt>
                <c:pt idx="2050">
                  <c:v>26.93</c:v>
                </c:pt>
                <c:pt idx="2051">
                  <c:v>26.93</c:v>
                </c:pt>
                <c:pt idx="2052">
                  <c:v>26.93</c:v>
                </c:pt>
                <c:pt idx="2053">
                  <c:v>26.93</c:v>
                </c:pt>
                <c:pt idx="2054">
                  <c:v>26.93</c:v>
                </c:pt>
                <c:pt idx="2055">
                  <c:v>26.93</c:v>
                </c:pt>
                <c:pt idx="2056">
                  <c:v>26.93</c:v>
                </c:pt>
                <c:pt idx="2057">
                  <c:v>26.93</c:v>
                </c:pt>
                <c:pt idx="2058">
                  <c:v>26.93</c:v>
                </c:pt>
                <c:pt idx="2059">
                  <c:v>26.93</c:v>
                </c:pt>
                <c:pt idx="2060">
                  <c:v>26.93</c:v>
                </c:pt>
                <c:pt idx="2061">
                  <c:v>26.93</c:v>
                </c:pt>
                <c:pt idx="2062">
                  <c:v>26.93</c:v>
                </c:pt>
                <c:pt idx="2063">
                  <c:v>26.93</c:v>
                </c:pt>
                <c:pt idx="2064">
                  <c:v>26.93</c:v>
                </c:pt>
                <c:pt idx="2065">
                  <c:v>26.93</c:v>
                </c:pt>
                <c:pt idx="2066">
                  <c:v>26.93</c:v>
                </c:pt>
                <c:pt idx="2067">
                  <c:v>26.93</c:v>
                </c:pt>
                <c:pt idx="2068">
                  <c:v>26.93</c:v>
                </c:pt>
                <c:pt idx="2069">
                  <c:v>26.93</c:v>
                </c:pt>
                <c:pt idx="2070">
                  <c:v>26.93</c:v>
                </c:pt>
                <c:pt idx="2071">
                  <c:v>26.93</c:v>
                </c:pt>
                <c:pt idx="2072">
                  <c:v>26.93</c:v>
                </c:pt>
                <c:pt idx="2073">
                  <c:v>26.93</c:v>
                </c:pt>
                <c:pt idx="2074">
                  <c:v>26.93</c:v>
                </c:pt>
                <c:pt idx="2075">
                  <c:v>26.93</c:v>
                </c:pt>
                <c:pt idx="2076">
                  <c:v>26.93</c:v>
                </c:pt>
                <c:pt idx="2077">
                  <c:v>26.93</c:v>
                </c:pt>
                <c:pt idx="2078">
                  <c:v>26.93</c:v>
                </c:pt>
                <c:pt idx="2079">
                  <c:v>26.93</c:v>
                </c:pt>
                <c:pt idx="2080">
                  <c:v>26.93</c:v>
                </c:pt>
                <c:pt idx="2081">
                  <c:v>26.93</c:v>
                </c:pt>
                <c:pt idx="2082">
                  <c:v>26.93</c:v>
                </c:pt>
                <c:pt idx="2083">
                  <c:v>26.93</c:v>
                </c:pt>
                <c:pt idx="2084">
                  <c:v>26.93</c:v>
                </c:pt>
                <c:pt idx="2085">
                  <c:v>26.93</c:v>
                </c:pt>
                <c:pt idx="2086">
                  <c:v>26.93</c:v>
                </c:pt>
                <c:pt idx="2087">
                  <c:v>26.93</c:v>
                </c:pt>
                <c:pt idx="2088">
                  <c:v>26.953333333333333</c:v>
                </c:pt>
                <c:pt idx="2089">
                  <c:v>26.953333333333333</c:v>
                </c:pt>
                <c:pt idx="2090">
                  <c:v>26.961666666666666</c:v>
                </c:pt>
                <c:pt idx="2091">
                  <c:v>26.965</c:v>
                </c:pt>
                <c:pt idx="2092">
                  <c:v>26.970000000000002</c:v>
                </c:pt>
                <c:pt idx="2093">
                  <c:v>26.975000000000001</c:v>
                </c:pt>
                <c:pt idx="2094">
                  <c:v>26.981666666666669</c:v>
                </c:pt>
                <c:pt idx="2095">
                  <c:v>26.981666666666669</c:v>
                </c:pt>
                <c:pt idx="2096">
                  <c:v>26.981666666666669</c:v>
                </c:pt>
                <c:pt idx="2097">
                  <c:v>26.996666666666666</c:v>
                </c:pt>
                <c:pt idx="2098">
                  <c:v>27.018333333333331</c:v>
                </c:pt>
                <c:pt idx="2099">
                  <c:v>27.084999999999997</c:v>
                </c:pt>
                <c:pt idx="2100">
                  <c:v>27.098333333333336</c:v>
                </c:pt>
                <c:pt idx="2101">
                  <c:v>27.143333333333331</c:v>
                </c:pt>
                <c:pt idx="2102">
                  <c:v>27.154999999999998</c:v>
                </c:pt>
                <c:pt idx="2103">
                  <c:v>27.178333333333335</c:v>
                </c:pt>
                <c:pt idx="2104">
                  <c:v>27.196666666666665</c:v>
                </c:pt>
                <c:pt idx="2105">
                  <c:v>27.201666666666664</c:v>
                </c:pt>
                <c:pt idx="2106">
                  <c:v>27.223333333333336</c:v>
                </c:pt>
                <c:pt idx="2107">
                  <c:v>27.223333333333336</c:v>
                </c:pt>
                <c:pt idx="2108">
                  <c:v>27.223333333333336</c:v>
                </c:pt>
                <c:pt idx="2109">
                  <c:v>27.223333333333336</c:v>
                </c:pt>
                <c:pt idx="2110">
                  <c:v>27.223333333333336</c:v>
                </c:pt>
                <c:pt idx="2111">
                  <c:v>27.223333333333336</c:v>
                </c:pt>
                <c:pt idx="2112">
                  <c:v>27.223333333333336</c:v>
                </c:pt>
                <c:pt idx="2113">
                  <c:v>27.223333333333336</c:v>
                </c:pt>
                <c:pt idx="2114">
                  <c:v>27.223333333333336</c:v>
                </c:pt>
                <c:pt idx="2115">
                  <c:v>27.223333333333336</c:v>
                </c:pt>
                <c:pt idx="2116">
                  <c:v>27.223333333333336</c:v>
                </c:pt>
                <c:pt idx="2117">
                  <c:v>27.223333333333336</c:v>
                </c:pt>
                <c:pt idx="2118">
                  <c:v>27.223333333333336</c:v>
                </c:pt>
                <c:pt idx="2119">
                  <c:v>27.223333333333336</c:v>
                </c:pt>
                <c:pt idx="2120">
                  <c:v>27.223333333333336</c:v>
                </c:pt>
                <c:pt idx="2121">
                  <c:v>27.223333333333336</c:v>
                </c:pt>
                <c:pt idx="2122">
                  <c:v>27.223333333333336</c:v>
                </c:pt>
                <c:pt idx="2123">
                  <c:v>27.223333333333336</c:v>
                </c:pt>
                <c:pt idx="2124">
                  <c:v>27.223333333333336</c:v>
                </c:pt>
                <c:pt idx="2125">
                  <c:v>27.223333333333336</c:v>
                </c:pt>
                <c:pt idx="2126">
                  <c:v>27.223333333333336</c:v>
                </c:pt>
                <c:pt idx="2127">
                  <c:v>27.223333333333336</c:v>
                </c:pt>
                <c:pt idx="2128">
                  <c:v>27.223333333333336</c:v>
                </c:pt>
                <c:pt idx="2129">
                  <c:v>27.223333333333336</c:v>
                </c:pt>
                <c:pt idx="2130">
                  <c:v>27.223333333333336</c:v>
                </c:pt>
                <c:pt idx="2131">
                  <c:v>27.223333333333336</c:v>
                </c:pt>
                <c:pt idx="2132">
                  <c:v>27.223333333333336</c:v>
                </c:pt>
                <c:pt idx="2133">
                  <c:v>27.223333333333336</c:v>
                </c:pt>
                <c:pt idx="2134">
                  <c:v>27.223333333333336</c:v>
                </c:pt>
                <c:pt idx="2135">
                  <c:v>27.223333333333336</c:v>
                </c:pt>
                <c:pt idx="2136">
                  <c:v>27.223333333333336</c:v>
                </c:pt>
                <c:pt idx="2137">
                  <c:v>27.223333333333336</c:v>
                </c:pt>
                <c:pt idx="2138">
                  <c:v>27.223333333333336</c:v>
                </c:pt>
                <c:pt idx="2139">
                  <c:v>27.223333333333336</c:v>
                </c:pt>
                <c:pt idx="2140">
                  <c:v>27.223333333333336</c:v>
                </c:pt>
                <c:pt idx="2141">
                  <c:v>27.223333333333336</c:v>
                </c:pt>
                <c:pt idx="2142">
                  <c:v>27.223333333333336</c:v>
                </c:pt>
                <c:pt idx="2143">
                  <c:v>27.225000000000001</c:v>
                </c:pt>
                <c:pt idx="2144">
                  <c:v>27.259999999999998</c:v>
                </c:pt>
                <c:pt idx="2145">
                  <c:v>27.28166666666667</c:v>
                </c:pt>
                <c:pt idx="2146">
                  <c:v>27.311666666666667</c:v>
                </c:pt>
                <c:pt idx="2147">
                  <c:v>27.331666666666667</c:v>
                </c:pt>
                <c:pt idx="2148">
                  <c:v>27.338333333333331</c:v>
                </c:pt>
                <c:pt idx="2149">
                  <c:v>27.355</c:v>
                </c:pt>
                <c:pt idx="2150">
                  <c:v>27.448333333333334</c:v>
                </c:pt>
                <c:pt idx="2151">
                  <c:v>27.458333333333332</c:v>
                </c:pt>
                <c:pt idx="2152">
                  <c:v>27.463333333333331</c:v>
                </c:pt>
                <c:pt idx="2153">
                  <c:v>27.481666666666669</c:v>
                </c:pt>
                <c:pt idx="2154">
                  <c:v>27.491666666666667</c:v>
                </c:pt>
                <c:pt idx="2155">
                  <c:v>27.503333333333334</c:v>
                </c:pt>
                <c:pt idx="2156">
                  <c:v>27.52</c:v>
                </c:pt>
                <c:pt idx="2157">
                  <c:v>27.529999999999998</c:v>
                </c:pt>
                <c:pt idx="2158">
                  <c:v>27.529999999999998</c:v>
                </c:pt>
                <c:pt idx="2159">
                  <c:v>27.574999999999999</c:v>
                </c:pt>
                <c:pt idx="2160">
                  <c:v>27.574999999999999</c:v>
                </c:pt>
                <c:pt idx="2161">
                  <c:v>27.584999999999997</c:v>
                </c:pt>
                <c:pt idx="2162">
                  <c:v>27.618333333333332</c:v>
                </c:pt>
                <c:pt idx="2163">
                  <c:v>27.67</c:v>
                </c:pt>
                <c:pt idx="2164">
                  <c:v>27.671666666666667</c:v>
                </c:pt>
                <c:pt idx="2165">
                  <c:v>27.701666666666664</c:v>
                </c:pt>
                <c:pt idx="2166">
                  <c:v>27.701666666666664</c:v>
                </c:pt>
                <c:pt idx="2167">
                  <c:v>27.716666666666665</c:v>
                </c:pt>
                <c:pt idx="2168">
                  <c:v>27.741666666666667</c:v>
                </c:pt>
                <c:pt idx="2169">
                  <c:v>27.761666666666667</c:v>
                </c:pt>
                <c:pt idx="2170">
                  <c:v>27.78166666666667</c:v>
                </c:pt>
                <c:pt idx="2171">
                  <c:v>27.801666666666666</c:v>
                </c:pt>
                <c:pt idx="2172">
                  <c:v>27.803333333333335</c:v>
                </c:pt>
                <c:pt idx="2173">
                  <c:v>27.811666666666667</c:v>
                </c:pt>
                <c:pt idx="2174">
                  <c:v>27.841666666666665</c:v>
                </c:pt>
                <c:pt idx="2175">
                  <c:v>27.845000000000002</c:v>
                </c:pt>
                <c:pt idx="2176">
                  <c:v>27.855</c:v>
                </c:pt>
                <c:pt idx="2177">
                  <c:v>27.875</c:v>
                </c:pt>
                <c:pt idx="2178">
                  <c:v>27.883333333333333</c:v>
                </c:pt>
                <c:pt idx="2179">
                  <c:v>27.916666666666668</c:v>
                </c:pt>
                <c:pt idx="2180">
                  <c:v>27.934999999999999</c:v>
                </c:pt>
                <c:pt idx="2181">
                  <c:v>27.936666666666667</c:v>
                </c:pt>
                <c:pt idx="2182">
                  <c:v>27.945</c:v>
                </c:pt>
                <c:pt idx="2183">
                  <c:v>27.959999999999997</c:v>
                </c:pt>
                <c:pt idx="2184">
                  <c:v>27.961666666666666</c:v>
                </c:pt>
                <c:pt idx="2185">
                  <c:v>27.963333333333331</c:v>
                </c:pt>
                <c:pt idx="2186">
                  <c:v>27.975000000000001</c:v>
                </c:pt>
                <c:pt idx="2187">
                  <c:v>27.975000000000001</c:v>
                </c:pt>
                <c:pt idx="2188">
                  <c:v>28.009999999999998</c:v>
                </c:pt>
                <c:pt idx="2189">
                  <c:v>28.015000000000001</c:v>
                </c:pt>
                <c:pt idx="2190">
                  <c:v>28.015000000000001</c:v>
                </c:pt>
                <c:pt idx="2191">
                  <c:v>28.023333333333333</c:v>
                </c:pt>
                <c:pt idx="2192">
                  <c:v>28.05</c:v>
                </c:pt>
                <c:pt idx="2193">
                  <c:v>28.05</c:v>
                </c:pt>
                <c:pt idx="2194">
                  <c:v>28.06</c:v>
                </c:pt>
                <c:pt idx="2195">
                  <c:v>28.084999999999997</c:v>
                </c:pt>
                <c:pt idx="2196">
                  <c:v>28.086666666666666</c:v>
                </c:pt>
                <c:pt idx="2197">
                  <c:v>28.086666666666666</c:v>
                </c:pt>
                <c:pt idx="2198">
                  <c:v>28.103333333333335</c:v>
                </c:pt>
                <c:pt idx="2199">
                  <c:v>28.111666666666668</c:v>
                </c:pt>
                <c:pt idx="2200">
                  <c:v>28.123333333333335</c:v>
                </c:pt>
                <c:pt idx="2201">
                  <c:v>28.13</c:v>
                </c:pt>
                <c:pt idx="2202">
                  <c:v>28.204999999999998</c:v>
                </c:pt>
                <c:pt idx="2203">
                  <c:v>28.233333333333334</c:v>
                </c:pt>
                <c:pt idx="2204">
                  <c:v>28.240000000000002</c:v>
                </c:pt>
                <c:pt idx="2205">
                  <c:v>28.298333333333336</c:v>
                </c:pt>
                <c:pt idx="2206">
                  <c:v>28.311666666666667</c:v>
                </c:pt>
                <c:pt idx="2207">
                  <c:v>28.331666666666667</c:v>
                </c:pt>
                <c:pt idx="2208">
                  <c:v>28.408333333333335</c:v>
                </c:pt>
                <c:pt idx="2209">
                  <c:v>28.425000000000001</c:v>
                </c:pt>
                <c:pt idx="2210">
                  <c:v>28.438333333333333</c:v>
                </c:pt>
                <c:pt idx="2211">
                  <c:v>28.463333333333331</c:v>
                </c:pt>
                <c:pt idx="2212">
                  <c:v>28.48</c:v>
                </c:pt>
                <c:pt idx="2213">
                  <c:v>28.503333333333334</c:v>
                </c:pt>
                <c:pt idx="2214">
                  <c:v>28.536666666666669</c:v>
                </c:pt>
                <c:pt idx="2215">
                  <c:v>28.538333333333334</c:v>
                </c:pt>
                <c:pt idx="2216">
                  <c:v>28.541666666666668</c:v>
                </c:pt>
                <c:pt idx="2217">
                  <c:v>28.551666666666666</c:v>
                </c:pt>
                <c:pt idx="2218">
                  <c:v>28.583333333333332</c:v>
                </c:pt>
                <c:pt idx="2219">
                  <c:v>28.59</c:v>
                </c:pt>
                <c:pt idx="2220">
                  <c:v>28.59</c:v>
                </c:pt>
                <c:pt idx="2221">
                  <c:v>28.616666666666667</c:v>
                </c:pt>
                <c:pt idx="2222">
                  <c:v>28.643333333333331</c:v>
                </c:pt>
                <c:pt idx="2223">
                  <c:v>28.668333333333333</c:v>
                </c:pt>
                <c:pt idx="2224">
                  <c:v>28.67</c:v>
                </c:pt>
                <c:pt idx="2225">
                  <c:v>28.67</c:v>
                </c:pt>
                <c:pt idx="2226">
                  <c:v>28.678333333333335</c:v>
                </c:pt>
                <c:pt idx="2227">
                  <c:v>28.683333333333334</c:v>
                </c:pt>
                <c:pt idx="2228">
                  <c:v>28.698333333333334</c:v>
                </c:pt>
                <c:pt idx="2229">
                  <c:v>28.698333333333334</c:v>
                </c:pt>
                <c:pt idx="2230">
                  <c:v>28.698333333333334</c:v>
                </c:pt>
                <c:pt idx="2231">
                  <c:v>28.698333333333334</c:v>
                </c:pt>
                <c:pt idx="2232">
                  <c:v>28.7</c:v>
                </c:pt>
                <c:pt idx="2233">
                  <c:v>28.7</c:v>
                </c:pt>
                <c:pt idx="2234">
                  <c:v>28.703333333333333</c:v>
                </c:pt>
                <c:pt idx="2235">
                  <c:v>28.743333333333332</c:v>
                </c:pt>
                <c:pt idx="2236">
                  <c:v>28.745000000000001</c:v>
                </c:pt>
                <c:pt idx="2237">
                  <c:v>28.811666666666667</c:v>
                </c:pt>
                <c:pt idx="2238">
                  <c:v>28.816666666666666</c:v>
                </c:pt>
                <c:pt idx="2239">
                  <c:v>28.841666666666665</c:v>
                </c:pt>
                <c:pt idx="2240">
                  <c:v>28.853333333333335</c:v>
                </c:pt>
                <c:pt idx="2241">
                  <c:v>28.87</c:v>
                </c:pt>
                <c:pt idx="2242">
                  <c:v>28.873333333333335</c:v>
                </c:pt>
                <c:pt idx="2243">
                  <c:v>28.891666666666666</c:v>
                </c:pt>
                <c:pt idx="2244">
                  <c:v>28.96833333333333</c:v>
                </c:pt>
                <c:pt idx="2245">
                  <c:v>29.001666666666665</c:v>
                </c:pt>
                <c:pt idx="2246">
                  <c:v>29.009999999999998</c:v>
                </c:pt>
                <c:pt idx="2247">
                  <c:v>29.023333333333333</c:v>
                </c:pt>
                <c:pt idx="2248">
                  <c:v>29.029999999999998</c:v>
                </c:pt>
                <c:pt idx="2249">
                  <c:v>29.029999999999998</c:v>
                </c:pt>
                <c:pt idx="2250">
                  <c:v>29.033333333333335</c:v>
                </c:pt>
                <c:pt idx="2251">
                  <c:v>29.063333333333333</c:v>
                </c:pt>
                <c:pt idx="2252">
                  <c:v>29.065000000000001</c:v>
                </c:pt>
                <c:pt idx="2253">
                  <c:v>29.073333333333334</c:v>
                </c:pt>
                <c:pt idx="2254">
                  <c:v>29.073333333333334</c:v>
                </c:pt>
                <c:pt idx="2255">
                  <c:v>29.078333333333333</c:v>
                </c:pt>
                <c:pt idx="2256">
                  <c:v>29.111666666666668</c:v>
                </c:pt>
                <c:pt idx="2257">
                  <c:v>29.146666666666665</c:v>
                </c:pt>
                <c:pt idx="2258">
                  <c:v>29.181666666666668</c:v>
                </c:pt>
                <c:pt idx="2259">
                  <c:v>29.196666666666665</c:v>
                </c:pt>
                <c:pt idx="2260">
                  <c:v>29.213333333333331</c:v>
                </c:pt>
                <c:pt idx="2261">
                  <c:v>29.263333333333332</c:v>
                </c:pt>
                <c:pt idx="2262">
                  <c:v>29.266666666666666</c:v>
                </c:pt>
                <c:pt idx="2263">
                  <c:v>29.268333333333331</c:v>
                </c:pt>
                <c:pt idx="2264">
                  <c:v>29.286666666666669</c:v>
                </c:pt>
                <c:pt idx="2265">
                  <c:v>29.3</c:v>
                </c:pt>
                <c:pt idx="2266">
                  <c:v>29.306666666666668</c:v>
                </c:pt>
                <c:pt idx="2267">
                  <c:v>29.311666666666667</c:v>
                </c:pt>
                <c:pt idx="2268">
                  <c:v>29.398333333333333</c:v>
                </c:pt>
                <c:pt idx="2269">
                  <c:v>29.43</c:v>
                </c:pt>
                <c:pt idx="2270">
                  <c:v>29.43</c:v>
                </c:pt>
                <c:pt idx="2271">
                  <c:v>29.436666666666667</c:v>
                </c:pt>
                <c:pt idx="2272">
                  <c:v>29.436666666666667</c:v>
                </c:pt>
                <c:pt idx="2273">
                  <c:v>29.436666666666667</c:v>
                </c:pt>
                <c:pt idx="2274">
                  <c:v>29.446666666666665</c:v>
                </c:pt>
                <c:pt idx="2275">
                  <c:v>29.446666666666665</c:v>
                </c:pt>
                <c:pt idx="2276">
                  <c:v>29.461666666666666</c:v>
                </c:pt>
                <c:pt idx="2277">
                  <c:v>29.46833333333333</c:v>
                </c:pt>
                <c:pt idx="2278">
                  <c:v>29.470000000000002</c:v>
                </c:pt>
                <c:pt idx="2279">
                  <c:v>29.470000000000002</c:v>
                </c:pt>
                <c:pt idx="2280">
                  <c:v>29.471666666666668</c:v>
                </c:pt>
                <c:pt idx="2281">
                  <c:v>29.516666666666666</c:v>
                </c:pt>
                <c:pt idx="2282">
                  <c:v>29.523333333333333</c:v>
                </c:pt>
                <c:pt idx="2283">
                  <c:v>29.526666666666664</c:v>
                </c:pt>
                <c:pt idx="2284">
                  <c:v>29.538333333333334</c:v>
                </c:pt>
                <c:pt idx="2285">
                  <c:v>29.574999999999999</c:v>
                </c:pt>
                <c:pt idx="2286">
                  <c:v>29.58</c:v>
                </c:pt>
                <c:pt idx="2287">
                  <c:v>29.586666666666666</c:v>
                </c:pt>
                <c:pt idx="2288">
                  <c:v>29.623333333333335</c:v>
                </c:pt>
                <c:pt idx="2289">
                  <c:v>29.651666666666664</c:v>
                </c:pt>
                <c:pt idx="2290">
                  <c:v>29.653333333333332</c:v>
                </c:pt>
                <c:pt idx="2291">
                  <c:v>29.658333333333335</c:v>
                </c:pt>
                <c:pt idx="2292">
                  <c:v>29.666666666666668</c:v>
                </c:pt>
                <c:pt idx="2293">
                  <c:v>29.675000000000001</c:v>
                </c:pt>
                <c:pt idx="2294">
                  <c:v>29.686666666666667</c:v>
                </c:pt>
                <c:pt idx="2295">
                  <c:v>29.686666666666667</c:v>
                </c:pt>
                <c:pt idx="2296">
                  <c:v>29.688333333333333</c:v>
                </c:pt>
                <c:pt idx="2297">
                  <c:v>29.704999999999998</c:v>
                </c:pt>
                <c:pt idx="2298">
                  <c:v>29.728333333333335</c:v>
                </c:pt>
                <c:pt idx="2299">
                  <c:v>29.733333333333334</c:v>
                </c:pt>
                <c:pt idx="2300">
                  <c:v>29.733333333333334</c:v>
                </c:pt>
                <c:pt idx="2301">
                  <c:v>29.733333333333334</c:v>
                </c:pt>
                <c:pt idx="2302">
                  <c:v>29.733333333333334</c:v>
                </c:pt>
                <c:pt idx="2303">
                  <c:v>29.733333333333334</c:v>
                </c:pt>
                <c:pt idx="2304">
                  <c:v>29.733333333333334</c:v>
                </c:pt>
                <c:pt idx="2305">
                  <c:v>29.758333333333333</c:v>
                </c:pt>
                <c:pt idx="2306">
                  <c:v>29.765000000000001</c:v>
                </c:pt>
                <c:pt idx="2307">
                  <c:v>29.77</c:v>
                </c:pt>
                <c:pt idx="2308">
                  <c:v>29.848333333333336</c:v>
                </c:pt>
                <c:pt idx="2309">
                  <c:v>29.856666666666669</c:v>
                </c:pt>
                <c:pt idx="2310">
                  <c:v>29.858333333333334</c:v>
                </c:pt>
                <c:pt idx="2311">
                  <c:v>29.87</c:v>
                </c:pt>
                <c:pt idx="2312">
                  <c:v>29.87</c:v>
                </c:pt>
                <c:pt idx="2313">
                  <c:v>29.883333333333333</c:v>
                </c:pt>
                <c:pt idx="2314">
                  <c:v>29.91</c:v>
                </c:pt>
                <c:pt idx="2315">
                  <c:v>29.913333333333334</c:v>
                </c:pt>
                <c:pt idx="2316">
                  <c:v>29.941666666666666</c:v>
                </c:pt>
                <c:pt idx="2317">
                  <c:v>29.978333333333335</c:v>
                </c:pt>
                <c:pt idx="2318">
                  <c:v>30.004999999999999</c:v>
                </c:pt>
                <c:pt idx="2319">
                  <c:v>30.02</c:v>
                </c:pt>
                <c:pt idx="2320">
                  <c:v>30.03166666666667</c:v>
                </c:pt>
                <c:pt idx="2321">
                  <c:v>30.045000000000002</c:v>
                </c:pt>
                <c:pt idx="2322">
                  <c:v>30.048333333333336</c:v>
                </c:pt>
                <c:pt idx="2323">
                  <c:v>30.053333333333335</c:v>
                </c:pt>
                <c:pt idx="2324">
                  <c:v>30.071666666666665</c:v>
                </c:pt>
                <c:pt idx="2325">
                  <c:v>30.081666666666667</c:v>
                </c:pt>
                <c:pt idx="2326">
                  <c:v>30.108333333333334</c:v>
                </c:pt>
                <c:pt idx="2327">
                  <c:v>30.11</c:v>
                </c:pt>
                <c:pt idx="2328">
                  <c:v>30.148333333333333</c:v>
                </c:pt>
                <c:pt idx="2329">
                  <c:v>30.148333333333333</c:v>
                </c:pt>
                <c:pt idx="2330">
                  <c:v>30.151666666666664</c:v>
                </c:pt>
                <c:pt idx="2331">
                  <c:v>30.2</c:v>
                </c:pt>
                <c:pt idx="2332">
                  <c:v>30.223333333333336</c:v>
                </c:pt>
                <c:pt idx="2333">
                  <c:v>30.231666666666669</c:v>
                </c:pt>
                <c:pt idx="2334">
                  <c:v>30.25</c:v>
                </c:pt>
                <c:pt idx="2335">
                  <c:v>30.265000000000001</c:v>
                </c:pt>
                <c:pt idx="2336">
                  <c:v>30.265000000000001</c:v>
                </c:pt>
                <c:pt idx="2337">
                  <c:v>30.276666666666664</c:v>
                </c:pt>
                <c:pt idx="2338">
                  <c:v>30.293333333333333</c:v>
                </c:pt>
                <c:pt idx="2339">
                  <c:v>30.293333333333333</c:v>
                </c:pt>
                <c:pt idx="2340">
                  <c:v>30.33</c:v>
                </c:pt>
                <c:pt idx="2341">
                  <c:v>30.34333333333333</c:v>
                </c:pt>
                <c:pt idx="2342">
                  <c:v>30.366666666666667</c:v>
                </c:pt>
                <c:pt idx="2343">
                  <c:v>30.366666666666667</c:v>
                </c:pt>
                <c:pt idx="2344">
                  <c:v>30.376666666666665</c:v>
                </c:pt>
                <c:pt idx="2345">
                  <c:v>30.384999999999998</c:v>
                </c:pt>
                <c:pt idx="2346">
                  <c:v>30.391666666666666</c:v>
                </c:pt>
                <c:pt idx="2347">
                  <c:v>30.395</c:v>
                </c:pt>
                <c:pt idx="2348">
                  <c:v>30.445</c:v>
                </c:pt>
                <c:pt idx="2349">
                  <c:v>30.493333333333332</c:v>
                </c:pt>
                <c:pt idx="2350">
                  <c:v>30.501666666666665</c:v>
                </c:pt>
                <c:pt idx="2351">
                  <c:v>30.518333333333331</c:v>
                </c:pt>
                <c:pt idx="2352">
                  <c:v>30.52</c:v>
                </c:pt>
                <c:pt idx="2353">
                  <c:v>30.55</c:v>
                </c:pt>
                <c:pt idx="2354">
                  <c:v>30.55</c:v>
                </c:pt>
                <c:pt idx="2355">
                  <c:v>30.561666666666667</c:v>
                </c:pt>
                <c:pt idx="2356">
                  <c:v>30.565000000000001</c:v>
                </c:pt>
                <c:pt idx="2357">
                  <c:v>30.581666666666667</c:v>
                </c:pt>
                <c:pt idx="2358">
                  <c:v>30.584999999999997</c:v>
                </c:pt>
                <c:pt idx="2359">
                  <c:v>30.618333333333332</c:v>
                </c:pt>
                <c:pt idx="2360">
                  <c:v>30.626666666666665</c:v>
                </c:pt>
                <c:pt idx="2361">
                  <c:v>30.628333333333334</c:v>
                </c:pt>
                <c:pt idx="2362">
                  <c:v>30.634999999999998</c:v>
                </c:pt>
                <c:pt idx="2363">
                  <c:v>30.634999999999998</c:v>
                </c:pt>
                <c:pt idx="2364">
                  <c:v>30.661666666666669</c:v>
                </c:pt>
                <c:pt idx="2365">
                  <c:v>30.721666666666668</c:v>
                </c:pt>
                <c:pt idx="2366">
                  <c:v>30.721666666666668</c:v>
                </c:pt>
                <c:pt idx="2367">
                  <c:v>30.721666666666668</c:v>
                </c:pt>
                <c:pt idx="2368">
                  <c:v>30.726666666666667</c:v>
                </c:pt>
                <c:pt idx="2369">
                  <c:v>30.726666666666667</c:v>
                </c:pt>
                <c:pt idx="2370">
                  <c:v>30.738333333333333</c:v>
                </c:pt>
                <c:pt idx="2371">
                  <c:v>30.748333333333335</c:v>
                </c:pt>
                <c:pt idx="2372">
                  <c:v>30.813333333333333</c:v>
                </c:pt>
                <c:pt idx="2373">
                  <c:v>30.816666666666666</c:v>
                </c:pt>
                <c:pt idx="2374">
                  <c:v>30.895</c:v>
                </c:pt>
                <c:pt idx="2375">
                  <c:v>30.895</c:v>
                </c:pt>
                <c:pt idx="2376">
                  <c:v>30.895</c:v>
                </c:pt>
                <c:pt idx="2377">
                  <c:v>30.895</c:v>
                </c:pt>
                <c:pt idx="2378">
                  <c:v>30.92</c:v>
                </c:pt>
                <c:pt idx="2379">
                  <c:v>30.928333333333335</c:v>
                </c:pt>
                <c:pt idx="2380">
                  <c:v>30.983333333333334</c:v>
                </c:pt>
                <c:pt idx="2381">
                  <c:v>31.073333333333334</c:v>
                </c:pt>
                <c:pt idx="2382">
                  <c:v>31.134999999999998</c:v>
                </c:pt>
                <c:pt idx="2383">
                  <c:v>31.138333333333332</c:v>
                </c:pt>
                <c:pt idx="2384">
                  <c:v>31.161666666666669</c:v>
                </c:pt>
                <c:pt idx="2385">
                  <c:v>31.215</c:v>
                </c:pt>
                <c:pt idx="2386">
                  <c:v>31.316666666666666</c:v>
                </c:pt>
                <c:pt idx="2387">
                  <c:v>31.415000000000003</c:v>
                </c:pt>
                <c:pt idx="2388">
                  <c:v>31.421666666666667</c:v>
                </c:pt>
                <c:pt idx="2389">
                  <c:v>31.454999999999998</c:v>
                </c:pt>
                <c:pt idx="2390">
                  <c:v>31.470000000000002</c:v>
                </c:pt>
                <c:pt idx="2391">
                  <c:v>31.476666666666667</c:v>
                </c:pt>
                <c:pt idx="2392">
                  <c:v>31.48</c:v>
                </c:pt>
                <c:pt idx="2393">
                  <c:v>31.48</c:v>
                </c:pt>
                <c:pt idx="2394">
                  <c:v>31.503333333333334</c:v>
                </c:pt>
                <c:pt idx="2395">
                  <c:v>31.509999999999998</c:v>
                </c:pt>
                <c:pt idx="2396">
                  <c:v>31.521666666666665</c:v>
                </c:pt>
                <c:pt idx="2397">
                  <c:v>31.528333333333332</c:v>
                </c:pt>
                <c:pt idx="2398">
                  <c:v>31.536666666666669</c:v>
                </c:pt>
                <c:pt idx="2399">
                  <c:v>31.551666666666666</c:v>
                </c:pt>
                <c:pt idx="2400">
                  <c:v>31.581666666666667</c:v>
                </c:pt>
                <c:pt idx="2401">
                  <c:v>31.581666666666667</c:v>
                </c:pt>
                <c:pt idx="2402">
                  <c:v>31.595000000000002</c:v>
                </c:pt>
                <c:pt idx="2403">
                  <c:v>31.605</c:v>
                </c:pt>
                <c:pt idx="2404">
                  <c:v>31.63</c:v>
                </c:pt>
                <c:pt idx="2405">
                  <c:v>31.636666666666667</c:v>
                </c:pt>
                <c:pt idx="2406">
                  <c:v>31.645</c:v>
                </c:pt>
                <c:pt idx="2407">
                  <c:v>31.665000000000003</c:v>
                </c:pt>
                <c:pt idx="2408">
                  <c:v>31.676666666666666</c:v>
                </c:pt>
                <c:pt idx="2409">
                  <c:v>31.688333333333333</c:v>
                </c:pt>
                <c:pt idx="2410">
                  <c:v>31.698333333333334</c:v>
                </c:pt>
                <c:pt idx="2411">
                  <c:v>31.743333333333332</c:v>
                </c:pt>
                <c:pt idx="2412">
                  <c:v>31.754999999999999</c:v>
                </c:pt>
                <c:pt idx="2413">
                  <c:v>31.771666666666665</c:v>
                </c:pt>
                <c:pt idx="2414">
                  <c:v>31.801666666666666</c:v>
                </c:pt>
                <c:pt idx="2415">
                  <c:v>31.824999999999999</c:v>
                </c:pt>
                <c:pt idx="2416">
                  <c:v>31.86</c:v>
                </c:pt>
                <c:pt idx="2417">
                  <c:v>31.873333333333335</c:v>
                </c:pt>
                <c:pt idx="2418">
                  <c:v>31.898333333333333</c:v>
                </c:pt>
                <c:pt idx="2419">
                  <c:v>31.923333333333336</c:v>
                </c:pt>
                <c:pt idx="2420">
                  <c:v>31.965</c:v>
                </c:pt>
                <c:pt idx="2421">
                  <c:v>32.003333333333337</c:v>
                </c:pt>
                <c:pt idx="2422">
                  <c:v>32.026666666666664</c:v>
                </c:pt>
                <c:pt idx="2423">
                  <c:v>32.033333333333331</c:v>
                </c:pt>
                <c:pt idx="2424">
                  <c:v>32.038333333333334</c:v>
                </c:pt>
                <c:pt idx="2425">
                  <c:v>32.04</c:v>
                </c:pt>
                <c:pt idx="2426">
                  <c:v>32.068333333333335</c:v>
                </c:pt>
                <c:pt idx="2427">
                  <c:v>32.083333333333336</c:v>
                </c:pt>
                <c:pt idx="2428">
                  <c:v>32.096666666666664</c:v>
                </c:pt>
                <c:pt idx="2429">
                  <c:v>32.130000000000003</c:v>
                </c:pt>
                <c:pt idx="2430">
                  <c:v>32.181666666666665</c:v>
                </c:pt>
                <c:pt idx="2431">
                  <c:v>32.241666666666667</c:v>
                </c:pt>
                <c:pt idx="2432">
                  <c:v>32.274999999999999</c:v>
                </c:pt>
                <c:pt idx="2433">
                  <c:v>32.278333333333336</c:v>
                </c:pt>
                <c:pt idx="2434">
                  <c:v>32.295000000000002</c:v>
                </c:pt>
                <c:pt idx="2435">
                  <c:v>32.361666666666665</c:v>
                </c:pt>
                <c:pt idx="2436">
                  <c:v>32.368333333333332</c:v>
                </c:pt>
                <c:pt idx="2437">
                  <c:v>32.371666666666663</c:v>
                </c:pt>
                <c:pt idx="2438">
                  <c:v>32.375</c:v>
                </c:pt>
                <c:pt idx="2439">
                  <c:v>32.453333333333333</c:v>
                </c:pt>
                <c:pt idx="2440">
                  <c:v>32.468333333333334</c:v>
                </c:pt>
                <c:pt idx="2441">
                  <c:v>32.585000000000001</c:v>
                </c:pt>
                <c:pt idx="2442">
                  <c:v>32.590000000000003</c:v>
                </c:pt>
                <c:pt idx="2443">
                  <c:v>32.634999999999998</c:v>
                </c:pt>
                <c:pt idx="2444">
                  <c:v>32.638333333333335</c:v>
                </c:pt>
                <c:pt idx="2445">
                  <c:v>32.638333333333335</c:v>
                </c:pt>
                <c:pt idx="2446">
                  <c:v>32.711666666666666</c:v>
                </c:pt>
                <c:pt idx="2447">
                  <c:v>32.711666666666666</c:v>
                </c:pt>
                <c:pt idx="2448">
                  <c:v>32.729999999999997</c:v>
                </c:pt>
                <c:pt idx="2449">
                  <c:v>32.755000000000003</c:v>
                </c:pt>
                <c:pt idx="2450">
                  <c:v>32.765000000000001</c:v>
                </c:pt>
                <c:pt idx="2451">
                  <c:v>32.770000000000003</c:v>
                </c:pt>
                <c:pt idx="2452">
                  <c:v>32.778333333333336</c:v>
                </c:pt>
                <c:pt idx="2453">
                  <c:v>32.80833333333333</c:v>
                </c:pt>
                <c:pt idx="2454">
                  <c:v>32.844999999999999</c:v>
                </c:pt>
                <c:pt idx="2455">
                  <c:v>32.861666666666665</c:v>
                </c:pt>
                <c:pt idx="2456">
                  <c:v>32.866666666666667</c:v>
                </c:pt>
                <c:pt idx="2457">
                  <c:v>32.876666666666665</c:v>
                </c:pt>
                <c:pt idx="2458">
                  <c:v>32.881666666666668</c:v>
                </c:pt>
                <c:pt idx="2459">
                  <c:v>32.898333333333333</c:v>
                </c:pt>
                <c:pt idx="2460">
                  <c:v>32.921666666666667</c:v>
                </c:pt>
                <c:pt idx="2461">
                  <c:v>32.938333333333333</c:v>
                </c:pt>
                <c:pt idx="2462">
                  <c:v>32.966666666666669</c:v>
                </c:pt>
                <c:pt idx="2463">
                  <c:v>32.976666666666667</c:v>
                </c:pt>
                <c:pt idx="2464">
                  <c:v>32.976666666666667</c:v>
                </c:pt>
                <c:pt idx="2465">
                  <c:v>33.013333333333335</c:v>
                </c:pt>
                <c:pt idx="2466">
                  <c:v>33.043333333333329</c:v>
                </c:pt>
                <c:pt idx="2467">
                  <c:v>33.073333333333338</c:v>
                </c:pt>
                <c:pt idx="2468">
                  <c:v>33.093333333333334</c:v>
                </c:pt>
                <c:pt idx="2469">
                  <c:v>33.141666666666666</c:v>
                </c:pt>
                <c:pt idx="2470">
                  <c:v>33.208333333333336</c:v>
                </c:pt>
                <c:pt idx="2471">
                  <c:v>33.246666666666663</c:v>
                </c:pt>
                <c:pt idx="2472">
                  <c:v>33.311666666666667</c:v>
                </c:pt>
                <c:pt idx="2473">
                  <c:v>33.331666666666671</c:v>
                </c:pt>
                <c:pt idx="2474">
                  <c:v>33.381666666666668</c:v>
                </c:pt>
                <c:pt idx="2475">
                  <c:v>33.388333333333335</c:v>
                </c:pt>
                <c:pt idx="2476">
                  <c:v>33.395000000000003</c:v>
                </c:pt>
                <c:pt idx="2477">
                  <c:v>33.421666666666667</c:v>
                </c:pt>
                <c:pt idx="2478">
                  <c:v>33.450000000000003</c:v>
                </c:pt>
                <c:pt idx="2479">
                  <c:v>33.453333333333333</c:v>
                </c:pt>
                <c:pt idx="2480">
                  <c:v>33.453333333333333</c:v>
                </c:pt>
                <c:pt idx="2481">
                  <c:v>33.453333333333333</c:v>
                </c:pt>
                <c:pt idx="2482">
                  <c:v>33.453333333333333</c:v>
                </c:pt>
                <c:pt idx="2483">
                  <c:v>33.473333333333336</c:v>
                </c:pt>
                <c:pt idx="2484">
                  <c:v>33.494999999999997</c:v>
                </c:pt>
                <c:pt idx="2485">
                  <c:v>33.545000000000002</c:v>
                </c:pt>
                <c:pt idx="2486">
                  <c:v>33.573333333333338</c:v>
                </c:pt>
                <c:pt idx="2487">
                  <c:v>33.578333333333333</c:v>
                </c:pt>
                <c:pt idx="2488">
                  <c:v>33.596666666666664</c:v>
                </c:pt>
                <c:pt idx="2489">
                  <c:v>33.6</c:v>
                </c:pt>
                <c:pt idx="2490">
                  <c:v>33.688333333333333</c:v>
                </c:pt>
                <c:pt idx="2491">
                  <c:v>33.703333333333333</c:v>
                </c:pt>
                <c:pt idx="2492">
                  <c:v>33.71</c:v>
                </c:pt>
                <c:pt idx="2493">
                  <c:v>33.811666666666667</c:v>
                </c:pt>
                <c:pt idx="2494">
                  <c:v>33.833333333333336</c:v>
                </c:pt>
                <c:pt idx="2495">
                  <c:v>33.840000000000003</c:v>
                </c:pt>
                <c:pt idx="2496">
                  <c:v>33.9</c:v>
                </c:pt>
                <c:pt idx="2497">
                  <c:v>33.913333333333334</c:v>
                </c:pt>
                <c:pt idx="2498">
                  <c:v>33.928333333333335</c:v>
                </c:pt>
                <c:pt idx="2499">
                  <c:v>33.953333333333333</c:v>
                </c:pt>
                <c:pt idx="2500">
                  <c:v>33.953333333333333</c:v>
                </c:pt>
                <c:pt idx="2501">
                  <c:v>33.954999999999998</c:v>
                </c:pt>
                <c:pt idx="2502">
                  <c:v>33.963333333333331</c:v>
                </c:pt>
                <c:pt idx="2503">
                  <c:v>33.973333333333336</c:v>
                </c:pt>
                <c:pt idx="2504">
                  <c:v>34.001666666666665</c:v>
                </c:pt>
                <c:pt idx="2505">
                  <c:v>34.005000000000003</c:v>
                </c:pt>
                <c:pt idx="2506">
                  <c:v>34.15</c:v>
                </c:pt>
                <c:pt idx="2507">
                  <c:v>34.18</c:v>
                </c:pt>
                <c:pt idx="2508">
                  <c:v>34.201666666666668</c:v>
                </c:pt>
                <c:pt idx="2509">
                  <c:v>34.218333333333334</c:v>
                </c:pt>
                <c:pt idx="2510">
                  <c:v>34.25333333333333</c:v>
                </c:pt>
                <c:pt idx="2511">
                  <c:v>34.298333333333332</c:v>
                </c:pt>
                <c:pt idx="2512">
                  <c:v>34.353333333333332</c:v>
                </c:pt>
                <c:pt idx="2513">
                  <c:v>34.375</c:v>
                </c:pt>
                <c:pt idx="2514">
                  <c:v>34.383333333333333</c:v>
                </c:pt>
                <c:pt idx="2515">
                  <c:v>34.408333333333331</c:v>
                </c:pt>
                <c:pt idx="2516">
                  <c:v>34.409999999999997</c:v>
                </c:pt>
                <c:pt idx="2517">
                  <c:v>34.409999999999997</c:v>
                </c:pt>
                <c:pt idx="2518">
                  <c:v>34.43666666666666</c:v>
                </c:pt>
                <c:pt idx="2519">
                  <c:v>34.43833333333334</c:v>
                </c:pt>
                <c:pt idx="2520">
                  <c:v>34.606666666666669</c:v>
                </c:pt>
                <c:pt idx="2521">
                  <c:v>34.618333333333332</c:v>
                </c:pt>
                <c:pt idx="2522">
                  <c:v>34.644999999999996</c:v>
                </c:pt>
                <c:pt idx="2523">
                  <c:v>34.655000000000001</c:v>
                </c:pt>
                <c:pt idx="2524">
                  <c:v>34.663333333333334</c:v>
                </c:pt>
                <c:pt idx="2525">
                  <c:v>34.698333333333338</c:v>
                </c:pt>
                <c:pt idx="2526">
                  <c:v>34.706666666666671</c:v>
                </c:pt>
                <c:pt idx="2527">
                  <c:v>34.706666666666671</c:v>
                </c:pt>
                <c:pt idx="2528">
                  <c:v>34.74</c:v>
                </c:pt>
                <c:pt idx="2529">
                  <c:v>34.74</c:v>
                </c:pt>
                <c:pt idx="2530">
                  <c:v>34.74</c:v>
                </c:pt>
                <c:pt idx="2531">
                  <c:v>34.853333333333332</c:v>
                </c:pt>
                <c:pt idx="2532">
                  <c:v>34.881666666666668</c:v>
                </c:pt>
                <c:pt idx="2533">
                  <c:v>34.903333333333329</c:v>
                </c:pt>
                <c:pt idx="2534">
                  <c:v>34.911666666666662</c:v>
                </c:pt>
                <c:pt idx="2535">
                  <c:v>34.926666666666662</c:v>
                </c:pt>
                <c:pt idx="2536">
                  <c:v>34.93333333333333</c:v>
                </c:pt>
                <c:pt idx="2537">
                  <c:v>35.006666666666668</c:v>
                </c:pt>
                <c:pt idx="2538">
                  <c:v>35.055</c:v>
                </c:pt>
                <c:pt idx="2539">
                  <c:v>35.14</c:v>
                </c:pt>
                <c:pt idx="2540">
                  <c:v>35.164999999999999</c:v>
                </c:pt>
                <c:pt idx="2541">
                  <c:v>35.184999999999995</c:v>
                </c:pt>
                <c:pt idx="2542">
                  <c:v>35.18833333333334</c:v>
                </c:pt>
                <c:pt idx="2543">
                  <c:v>35.195</c:v>
                </c:pt>
                <c:pt idx="2544">
                  <c:v>35.195</c:v>
                </c:pt>
                <c:pt idx="2545">
                  <c:v>35.211666666666666</c:v>
                </c:pt>
                <c:pt idx="2546">
                  <c:v>35.215000000000003</c:v>
                </c:pt>
                <c:pt idx="2547">
                  <c:v>35.234999999999999</c:v>
                </c:pt>
                <c:pt idx="2548">
                  <c:v>35.281666666666666</c:v>
                </c:pt>
                <c:pt idx="2549">
                  <c:v>35.284999999999997</c:v>
                </c:pt>
                <c:pt idx="2550">
                  <c:v>35.294999999999995</c:v>
                </c:pt>
                <c:pt idx="2551">
                  <c:v>35.306666666666665</c:v>
                </c:pt>
                <c:pt idx="2552">
                  <c:v>35.325000000000003</c:v>
                </c:pt>
                <c:pt idx="2553">
                  <c:v>35.325000000000003</c:v>
                </c:pt>
                <c:pt idx="2554">
                  <c:v>35.325000000000003</c:v>
                </c:pt>
                <c:pt idx="2555">
                  <c:v>35.355000000000004</c:v>
                </c:pt>
                <c:pt idx="2556">
                  <c:v>35.369999999999997</c:v>
                </c:pt>
                <c:pt idx="2557">
                  <c:v>35.443333333333335</c:v>
                </c:pt>
                <c:pt idx="2558">
                  <c:v>35.475000000000001</c:v>
                </c:pt>
                <c:pt idx="2559">
                  <c:v>35.481666666666669</c:v>
                </c:pt>
                <c:pt idx="2560">
                  <c:v>35.581666666666671</c:v>
                </c:pt>
                <c:pt idx="2561">
                  <c:v>35.581666666666671</c:v>
                </c:pt>
                <c:pt idx="2562">
                  <c:v>35.596666666666671</c:v>
                </c:pt>
                <c:pt idx="2563">
                  <c:v>35.616666666666667</c:v>
                </c:pt>
                <c:pt idx="2564">
                  <c:v>35.646666666666668</c:v>
                </c:pt>
                <c:pt idx="2565">
                  <c:v>35.671666666666667</c:v>
                </c:pt>
                <c:pt idx="2566">
                  <c:v>35.734999999999999</c:v>
                </c:pt>
                <c:pt idx="2567">
                  <c:v>35.768333333333331</c:v>
                </c:pt>
                <c:pt idx="2568">
                  <c:v>35.791666666666664</c:v>
                </c:pt>
                <c:pt idx="2569">
                  <c:v>35.791666666666664</c:v>
                </c:pt>
                <c:pt idx="2570">
                  <c:v>35.791666666666664</c:v>
                </c:pt>
                <c:pt idx="2571">
                  <c:v>35.826666666666668</c:v>
                </c:pt>
                <c:pt idx="2572">
                  <c:v>35.86</c:v>
                </c:pt>
                <c:pt idx="2573">
                  <c:v>35.894999999999996</c:v>
                </c:pt>
                <c:pt idx="2574">
                  <c:v>35.896666666666668</c:v>
                </c:pt>
                <c:pt idx="2575">
                  <c:v>35.896666666666668</c:v>
                </c:pt>
                <c:pt idx="2576">
                  <c:v>35.923333333333332</c:v>
                </c:pt>
                <c:pt idx="2577">
                  <c:v>36.028333333333329</c:v>
                </c:pt>
                <c:pt idx="2578">
                  <c:v>36.028333333333329</c:v>
                </c:pt>
                <c:pt idx="2579">
                  <c:v>36.028333333333329</c:v>
                </c:pt>
                <c:pt idx="2580">
                  <c:v>36.11</c:v>
                </c:pt>
                <c:pt idx="2581">
                  <c:v>36.11</c:v>
                </c:pt>
                <c:pt idx="2582">
                  <c:v>36.11</c:v>
                </c:pt>
                <c:pt idx="2583">
                  <c:v>36.11</c:v>
                </c:pt>
                <c:pt idx="2584">
                  <c:v>36.12166666666667</c:v>
                </c:pt>
                <c:pt idx="2585">
                  <c:v>36.138333333333335</c:v>
                </c:pt>
                <c:pt idx="2586">
                  <c:v>36.138333333333335</c:v>
                </c:pt>
                <c:pt idx="2587">
                  <c:v>36.138333333333335</c:v>
                </c:pt>
                <c:pt idx="2588">
                  <c:v>36.138333333333335</c:v>
                </c:pt>
                <c:pt idx="2589">
                  <c:v>36.138333333333335</c:v>
                </c:pt>
                <c:pt idx="2590">
                  <c:v>36.14</c:v>
                </c:pt>
                <c:pt idx="2591">
                  <c:v>36.141666666666666</c:v>
                </c:pt>
                <c:pt idx="2592">
                  <c:v>36.211666666666666</c:v>
                </c:pt>
                <c:pt idx="2593">
                  <c:v>36.211666666666666</c:v>
                </c:pt>
                <c:pt idx="2594">
                  <c:v>36.211666666666666</c:v>
                </c:pt>
                <c:pt idx="2595">
                  <c:v>36.211666666666666</c:v>
                </c:pt>
                <c:pt idx="2596">
                  <c:v>36.211666666666666</c:v>
                </c:pt>
                <c:pt idx="2597">
                  <c:v>36.215000000000003</c:v>
                </c:pt>
                <c:pt idx="2598">
                  <c:v>36.251666666666665</c:v>
                </c:pt>
                <c:pt idx="2599">
                  <c:v>36.271666666666668</c:v>
                </c:pt>
                <c:pt idx="2600">
                  <c:v>36.28</c:v>
                </c:pt>
                <c:pt idx="2601">
                  <c:v>36.28</c:v>
                </c:pt>
                <c:pt idx="2602">
                  <c:v>36.31333333333334</c:v>
                </c:pt>
                <c:pt idx="2603">
                  <c:v>36.31333333333334</c:v>
                </c:pt>
                <c:pt idx="2604">
                  <c:v>36.31333333333334</c:v>
                </c:pt>
                <c:pt idx="2605">
                  <c:v>36.31333333333334</c:v>
                </c:pt>
                <c:pt idx="2606">
                  <c:v>36.31333333333334</c:v>
                </c:pt>
                <c:pt idx="2607">
                  <c:v>36.318333333333335</c:v>
                </c:pt>
                <c:pt idx="2608">
                  <c:v>36.323333333333338</c:v>
                </c:pt>
                <c:pt idx="2609">
                  <c:v>36.326666666666668</c:v>
                </c:pt>
                <c:pt idx="2610">
                  <c:v>36.330000000000005</c:v>
                </c:pt>
                <c:pt idx="2611">
                  <c:v>36.443333333333335</c:v>
                </c:pt>
                <c:pt idx="2612">
                  <c:v>36.475000000000001</c:v>
                </c:pt>
                <c:pt idx="2613">
                  <c:v>36.476666666666667</c:v>
                </c:pt>
                <c:pt idx="2614">
                  <c:v>36.494999999999997</c:v>
                </c:pt>
                <c:pt idx="2615">
                  <c:v>36.505000000000003</c:v>
                </c:pt>
                <c:pt idx="2616">
                  <c:v>36.548333333333332</c:v>
                </c:pt>
                <c:pt idx="2617">
                  <c:v>36.571666666666673</c:v>
                </c:pt>
                <c:pt idx="2618">
                  <c:v>36.581666666666671</c:v>
                </c:pt>
                <c:pt idx="2619">
                  <c:v>36.581666666666671</c:v>
                </c:pt>
                <c:pt idx="2620">
                  <c:v>36.62166666666667</c:v>
                </c:pt>
                <c:pt idx="2621">
                  <c:v>36.681666666666665</c:v>
                </c:pt>
                <c:pt idx="2622">
                  <c:v>36.703333333333333</c:v>
                </c:pt>
                <c:pt idx="2623">
                  <c:v>36.703333333333333</c:v>
                </c:pt>
                <c:pt idx="2624">
                  <c:v>36.738333333333337</c:v>
                </c:pt>
                <c:pt idx="2625">
                  <c:v>36.769999999999996</c:v>
                </c:pt>
                <c:pt idx="2626">
                  <c:v>36.81333333333334</c:v>
                </c:pt>
                <c:pt idx="2627">
                  <c:v>36.87166666666667</c:v>
                </c:pt>
                <c:pt idx="2628">
                  <c:v>36.884999999999998</c:v>
                </c:pt>
                <c:pt idx="2629">
                  <c:v>36.921666666666667</c:v>
                </c:pt>
                <c:pt idx="2630">
                  <c:v>36.948333333333338</c:v>
                </c:pt>
                <c:pt idx="2631">
                  <c:v>36.956666666666671</c:v>
                </c:pt>
                <c:pt idx="2632">
                  <c:v>36.971666666666671</c:v>
                </c:pt>
                <c:pt idx="2633">
                  <c:v>36.99666666666667</c:v>
                </c:pt>
                <c:pt idx="2634">
                  <c:v>37.013333333333335</c:v>
                </c:pt>
                <c:pt idx="2635">
                  <c:v>37.015000000000001</c:v>
                </c:pt>
                <c:pt idx="2636">
                  <c:v>37.038333333333334</c:v>
                </c:pt>
                <c:pt idx="2637">
                  <c:v>37.144999999999996</c:v>
                </c:pt>
                <c:pt idx="2638">
                  <c:v>37.148333333333333</c:v>
                </c:pt>
                <c:pt idx="2639">
                  <c:v>37.168333333333329</c:v>
                </c:pt>
                <c:pt idx="2640">
                  <c:v>37.168333333333329</c:v>
                </c:pt>
                <c:pt idx="2641">
                  <c:v>37.178333333333327</c:v>
                </c:pt>
                <c:pt idx="2642">
                  <c:v>37.29</c:v>
                </c:pt>
                <c:pt idx="2643">
                  <c:v>37.361666666666665</c:v>
                </c:pt>
                <c:pt idx="2644">
                  <c:v>37.369999999999997</c:v>
                </c:pt>
                <c:pt idx="2645">
                  <c:v>37.384999999999998</c:v>
                </c:pt>
                <c:pt idx="2646">
                  <c:v>37.384999999999998</c:v>
                </c:pt>
                <c:pt idx="2647">
                  <c:v>37.396666666666668</c:v>
                </c:pt>
                <c:pt idx="2648">
                  <c:v>37.44166666666667</c:v>
                </c:pt>
                <c:pt idx="2649">
                  <c:v>37.669999999999995</c:v>
                </c:pt>
                <c:pt idx="2650">
                  <c:v>37.678333333333327</c:v>
                </c:pt>
                <c:pt idx="2651">
                  <c:v>37.769999999999996</c:v>
                </c:pt>
                <c:pt idx="2652">
                  <c:v>37.856666666666669</c:v>
                </c:pt>
                <c:pt idx="2653">
                  <c:v>37.893333333333331</c:v>
                </c:pt>
                <c:pt idx="2654">
                  <c:v>37.926666666666662</c:v>
                </c:pt>
                <c:pt idx="2655">
                  <c:v>37.945</c:v>
                </c:pt>
                <c:pt idx="2656">
                  <c:v>37.983333333333334</c:v>
                </c:pt>
                <c:pt idx="2657">
                  <c:v>38</c:v>
                </c:pt>
                <c:pt idx="2658">
                  <c:v>38.056666666666665</c:v>
                </c:pt>
                <c:pt idx="2659">
                  <c:v>38.090000000000003</c:v>
                </c:pt>
                <c:pt idx="2660">
                  <c:v>38.138333333333335</c:v>
                </c:pt>
                <c:pt idx="2661">
                  <c:v>38.138333333333335</c:v>
                </c:pt>
                <c:pt idx="2662">
                  <c:v>38.138333333333335</c:v>
                </c:pt>
                <c:pt idx="2663">
                  <c:v>38.138333333333335</c:v>
                </c:pt>
                <c:pt idx="2664">
                  <c:v>38.151666666666664</c:v>
                </c:pt>
                <c:pt idx="2665">
                  <c:v>38.151666666666664</c:v>
                </c:pt>
                <c:pt idx="2666">
                  <c:v>38.215000000000003</c:v>
                </c:pt>
                <c:pt idx="2667">
                  <c:v>38.244999999999997</c:v>
                </c:pt>
                <c:pt idx="2668">
                  <c:v>38.303333333333327</c:v>
                </c:pt>
                <c:pt idx="2669">
                  <c:v>38.331666666666671</c:v>
                </c:pt>
                <c:pt idx="2670">
                  <c:v>38.331666666666671</c:v>
                </c:pt>
                <c:pt idx="2671">
                  <c:v>38.331666666666671</c:v>
                </c:pt>
                <c:pt idx="2672">
                  <c:v>38.346666666666671</c:v>
                </c:pt>
                <c:pt idx="2673">
                  <c:v>38.373333333333335</c:v>
                </c:pt>
                <c:pt idx="2674">
                  <c:v>38.421666666666667</c:v>
                </c:pt>
                <c:pt idx="2675">
                  <c:v>38.473333333333336</c:v>
                </c:pt>
                <c:pt idx="2676">
                  <c:v>38.523333333333333</c:v>
                </c:pt>
                <c:pt idx="2677">
                  <c:v>38.613333333333337</c:v>
                </c:pt>
                <c:pt idx="2678">
                  <c:v>38.619999999999997</c:v>
                </c:pt>
                <c:pt idx="2679">
                  <c:v>38.698333333333338</c:v>
                </c:pt>
                <c:pt idx="2680">
                  <c:v>38.728333333333332</c:v>
                </c:pt>
                <c:pt idx="2681">
                  <c:v>38.728333333333332</c:v>
                </c:pt>
                <c:pt idx="2682">
                  <c:v>38.728333333333332</c:v>
                </c:pt>
                <c:pt idx="2683">
                  <c:v>38.728333333333332</c:v>
                </c:pt>
                <c:pt idx="2684">
                  <c:v>38.728333333333332</c:v>
                </c:pt>
                <c:pt idx="2685">
                  <c:v>38.786666666666662</c:v>
                </c:pt>
                <c:pt idx="2686">
                  <c:v>38.788333333333334</c:v>
                </c:pt>
                <c:pt idx="2687">
                  <c:v>38.806666666666665</c:v>
                </c:pt>
                <c:pt idx="2688">
                  <c:v>38.815000000000005</c:v>
                </c:pt>
                <c:pt idx="2689">
                  <c:v>38.893333333333331</c:v>
                </c:pt>
                <c:pt idx="2690">
                  <c:v>38.908333333333331</c:v>
                </c:pt>
                <c:pt idx="2691">
                  <c:v>38.914999999999999</c:v>
                </c:pt>
                <c:pt idx="2692">
                  <c:v>38.994999999999997</c:v>
                </c:pt>
                <c:pt idx="2693">
                  <c:v>39.008333333333333</c:v>
                </c:pt>
                <c:pt idx="2694">
                  <c:v>39.06666666666667</c:v>
                </c:pt>
                <c:pt idx="2695">
                  <c:v>39.111666666666665</c:v>
                </c:pt>
                <c:pt idx="2696">
                  <c:v>39.116666666666667</c:v>
                </c:pt>
                <c:pt idx="2697">
                  <c:v>39.130000000000003</c:v>
                </c:pt>
                <c:pt idx="2698">
                  <c:v>39.130000000000003</c:v>
                </c:pt>
                <c:pt idx="2699">
                  <c:v>39.133333333333333</c:v>
                </c:pt>
                <c:pt idx="2700">
                  <c:v>39.184999999999995</c:v>
                </c:pt>
                <c:pt idx="2701">
                  <c:v>39.184999999999995</c:v>
                </c:pt>
                <c:pt idx="2702">
                  <c:v>39.184999999999995</c:v>
                </c:pt>
                <c:pt idx="2703">
                  <c:v>39.184999999999995</c:v>
                </c:pt>
                <c:pt idx="2704">
                  <c:v>39.206666666666671</c:v>
                </c:pt>
                <c:pt idx="2705">
                  <c:v>39.225000000000001</c:v>
                </c:pt>
                <c:pt idx="2706">
                  <c:v>39.291666666666664</c:v>
                </c:pt>
                <c:pt idx="2707">
                  <c:v>39.393333333333331</c:v>
                </c:pt>
                <c:pt idx="2708">
                  <c:v>39.426666666666662</c:v>
                </c:pt>
                <c:pt idx="2709">
                  <c:v>39.446666666666673</c:v>
                </c:pt>
                <c:pt idx="2710">
                  <c:v>39.488333333333337</c:v>
                </c:pt>
                <c:pt idx="2711">
                  <c:v>39.526666666666664</c:v>
                </c:pt>
                <c:pt idx="2712">
                  <c:v>39.64</c:v>
                </c:pt>
                <c:pt idx="2713">
                  <c:v>39.653333333333329</c:v>
                </c:pt>
                <c:pt idx="2714">
                  <c:v>39.873333333333335</c:v>
                </c:pt>
                <c:pt idx="2715">
                  <c:v>39.891666666666666</c:v>
                </c:pt>
                <c:pt idx="2716">
                  <c:v>39.911666666666662</c:v>
                </c:pt>
                <c:pt idx="2717">
                  <c:v>39.916666666666664</c:v>
                </c:pt>
                <c:pt idx="2718">
                  <c:v>40.031666666666666</c:v>
                </c:pt>
                <c:pt idx="2719">
                  <c:v>40.049999999999997</c:v>
                </c:pt>
                <c:pt idx="2720">
                  <c:v>40.073333333333338</c:v>
                </c:pt>
                <c:pt idx="2721">
                  <c:v>40.085000000000001</c:v>
                </c:pt>
                <c:pt idx="2722">
                  <c:v>40.101666666666667</c:v>
                </c:pt>
                <c:pt idx="2723">
                  <c:v>40.108333333333334</c:v>
                </c:pt>
                <c:pt idx="2724">
                  <c:v>40.108333333333334</c:v>
                </c:pt>
                <c:pt idx="2725">
                  <c:v>40.108333333333334</c:v>
                </c:pt>
                <c:pt idx="2726">
                  <c:v>40.125</c:v>
                </c:pt>
                <c:pt idx="2727">
                  <c:v>40.161666666666662</c:v>
                </c:pt>
                <c:pt idx="2728">
                  <c:v>40.178333333333327</c:v>
                </c:pt>
                <c:pt idx="2729">
                  <c:v>40.178333333333327</c:v>
                </c:pt>
                <c:pt idx="2730">
                  <c:v>40.228333333333332</c:v>
                </c:pt>
                <c:pt idx="2731">
                  <c:v>40.306666666666665</c:v>
                </c:pt>
                <c:pt idx="2732">
                  <c:v>40.309999999999995</c:v>
                </c:pt>
                <c:pt idx="2733">
                  <c:v>40.326666666666668</c:v>
                </c:pt>
                <c:pt idx="2734">
                  <c:v>40.355000000000004</c:v>
                </c:pt>
                <c:pt idx="2735">
                  <c:v>40.375</c:v>
                </c:pt>
                <c:pt idx="2736">
                  <c:v>40.393333333333331</c:v>
                </c:pt>
                <c:pt idx="2737">
                  <c:v>40.43333333333333</c:v>
                </c:pt>
                <c:pt idx="2738">
                  <c:v>40.450000000000003</c:v>
                </c:pt>
                <c:pt idx="2739">
                  <c:v>40.49</c:v>
                </c:pt>
                <c:pt idx="2740">
                  <c:v>40.524999999999999</c:v>
                </c:pt>
                <c:pt idx="2741">
                  <c:v>40.524999999999999</c:v>
                </c:pt>
                <c:pt idx="2742">
                  <c:v>40.549999999999997</c:v>
                </c:pt>
                <c:pt idx="2743">
                  <c:v>40.553333333333327</c:v>
                </c:pt>
                <c:pt idx="2744">
                  <c:v>40.593333333333334</c:v>
                </c:pt>
                <c:pt idx="2745">
                  <c:v>40.6</c:v>
                </c:pt>
                <c:pt idx="2746">
                  <c:v>40.608333333333334</c:v>
                </c:pt>
                <c:pt idx="2747">
                  <c:v>40.608333333333334</c:v>
                </c:pt>
                <c:pt idx="2748">
                  <c:v>40.613333333333337</c:v>
                </c:pt>
                <c:pt idx="2749">
                  <c:v>40.715000000000003</c:v>
                </c:pt>
                <c:pt idx="2750">
                  <c:v>40.723333333333336</c:v>
                </c:pt>
                <c:pt idx="2751">
                  <c:v>40.725000000000001</c:v>
                </c:pt>
                <c:pt idx="2752">
                  <c:v>40.794999999999995</c:v>
                </c:pt>
                <c:pt idx="2753">
                  <c:v>40.81333333333334</c:v>
                </c:pt>
                <c:pt idx="2754">
                  <c:v>40.830000000000005</c:v>
                </c:pt>
                <c:pt idx="2755">
                  <c:v>40.833333333333336</c:v>
                </c:pt>
                <c:pt idx="2756">
                  <c:v>40.846666666666671</c:v>
                </c:pt>
                <c:pt idx="2757">
                  <c:v>40.866666666666667</c:v>
                </c:pt>
                <c:pt idx="2758">
                  <c:v>40.93333333333333</c:v>
                </c:pt>
                <c:pt idx="2759">
                  <c:v>40.93333333333333</c:v>
                </c:pt>
                <c:pt idx="2760">
                  <c:v>40.981666666666669</c:v>
                </c:pt>
                <c:pt idx="2761">
                  <c:v>40.981666666666669</c:v>
                </c:pt>
                <c:pt idx="2762">
                  <c:v>40.986666666666665</c:v>
                </c:pt>
                <c:pt idx="2763">
                  <c:v>40.986666666666665</c:v>
                </c:pt>
                <c:pt idx="2764">
                  <c:v>40.99</c:v>
                </c:pt>
                <c:pt idx="2765">
                  <c:v>40.994999999999997</c:v>
                </c:pt>
                <c:pt idx="2766">
                  <c:v>41.024999999999999</c:v>
                </c:pt>
                <c:pt idx="2767">
                  <c:v>41.055</c:v>
                </c:pt>
                <c:pt idx="2768">
                  <c:v>41.166666666666664</c:v>
                </c:pt>
                <c:pt idx="2769">
                  <c:v>41.166666666666664</c:v>
                </c:pt>
                <c:pt idx="2770">
                  <c:v>41.171666666666667</c:v>
                </c:pt>
                <c:pt idx="2771">
                  <c:v>41.184999999999995</c:v>
                </c:pt>
                <c:pt idx="2772">
                  <c:v>41.184999999999995</c:v>
                </c:pt>
                <c:pt idx="2773">
                  <c:v>41.184999999999995</c:v>
                </c:pt>
                <c:pt idx="2774">
                  <c:v>41.28</c:v>
                </c:pt>
                <c:pt idx="2775">
                  <c:v>41.281666666666666</c:v>
                </c:pt>
                <c:pt idx="2776">
                  <c:v>41.338333333333338</c:v>
                </c:pt>
                <c:pt idx="2777">
                  <c:v>41.35</c:v>
                </c:pt>
                <c:pt idx="2778">
                  <c:v>41.375</c:v>
                </c:pt>
                <c:pt idx="2779">
                  <c:v>41.375</c:v>
                </c:pt>
                <c:pt idx="2780">
                  <c:v>41.375</c:v>
                </c:pt>
                <c:pt idx="2781">
                  <c:v>41.375</c:v>
                </c:pt>
                <c:pt idx="2782">
                  <c:v>41.375</c:v>
                </c:pt>
                <c:pt idx="2783">
                  <c:v>41.451666666666668</c:v>
                </c:pt>
                <c:pt idx="2784">
                  <c:v>41.453333333333333</c:v>
                </c:pt>
                <c:pt idx="2785">
                  <c:v>41.536666666666662</c:v>
                </c:pt>
                <c:pt idx="2786">
                  <c:v>41.555</c:v>
                </c:pt>
                <c:pt idx="2787">
                  <c:v>41.585000000000001</c:v>
                </c:pt>
                <c:pt idx="2788">
                  <c:v>41.598333333333336</c:v>
                </c:pt>
                <c:pt idx="2789">
                  <c:v>41.64</c:v>
                </c:pt>
                <c:pt idx="2790">
                  <c:v>41.64</c:v>
                </c:pt>
                <c:pt idx="2791">
                  <c:v>41.64</c:v>
                </c:pt>
                <c:pt idx="2792">
                  <c:v>41.718333333333334</c:v>
                </c:pt>
                <c:pt idx="2793">
                  <c:v>41.718333333333334</c:v>
                </c:pt>
                <c:pt idx="2794">
                  <c:v>41.728333333333332</c:v>
                </c:pt>
                <c:pt idx="2795">
                  <c:v>41.778333333333329</c:v>
                </c:pt>
                <c:pt idx="2796">
                  <c:v>41.823333333333338</c:v>
                </c:pt>
                <c:pt idx="2797">
                  <c:v>41.823333333333338</c:v>
                </c:pt>
                <c:pt idx="2798">
                  <c:v>41.823333333333338</c:v>
                </c:pt>
                <c:pt idx="2799">
                  <c:v>41.823333333333338</c:v>
                </c:pt>
                <c:pt idx="2800">
                  <c:v>41.883333333333333</c:v>
                </c:pt>
                <c:pt idx="2801">
                  <c:v>42.041666666666664</c:v>
                </c:pt>
                <c:pt idx="2802">
                  <c:v>42.078333333333333</c:v>
                </c:pt>
                <c:pt idx="2803">
                  <c:v>42.098333333333336</c:v>
                </c:pt>
                <c:pt idx="2804">
                  <c:v>42.176666666666662</c:v>
                </c:pt>
                <c:pt idx="2805">
                  <c:v>42.2</c:v>
                </c:pt>
                <c:pt idx="2806">
                  <c:v>42.31666666666667</c:v>
                </c:pt>
                <c:pt idx="2807">
                  <c:v>42.396666666666668</c:v>
                </c:pt>
                <c:pt idx="2808">
                  <c:v>42.413333333333334</c:v>
                </c:pt>
                <c:pt idx="2809">
                  <c:v>42.646666666666668</c:v>
                </c:pt>
                <c:pt idx="2810">
                  <c:v>42.728333333333332</c:v>
                </c:pt>
                <c:pt idx="2811">
                  <c:v>42.863333333333337</c:v>
                </c:pt>
                <c:pt idx="2812">
                  <c:v>42.888333333333335</c:v>
                </c:pt>
                <c:pt idx="2813">
                  <c:v>42.955000000000005</c:v>
                </c:pt>
                <c:pt idx="2814">
                  <c:v>42.975000000000001</c:v>
                </c:pt>
                <c:pt idx="2815">
                  <c:v>43.155000000000001</c:v>
                </c:pt>
                <c:pt idx="2816">
                  <c:v>43.18833333333334</c:v>
                </c:pt>
                <c:pt idx="2817">
                  <c:v>43.205000000000005</c:v>
                </c:pt>
                <c:pt idx="2818">
                  <c:v>43.238333333333337</c:v>
                </c:pt>
                <c:pt idx="2819">
                  <c:v>43.388333333333335</c:v>
                </c:pt>
                <c:pt idx="2820">
                  <c:v>43.43833333333334</c:v>
                </c:pt>
                <c:pt idx="2821">
                  <c:v>43.488333333333337</c:v>
                </c:pt>
                <c:pt idx="2822">
                  <c:v>43.526666666666664</c:v>
                </c:pt>
                <c:pt idx="2823">
                  <c:v>43.693333333333335</c:v>
                </c:pt>
                <c:pt idx="2824">
                  <c:v>43.81166666666666</c:v>
                </c:pt>
                <c:pt idx="2825">
                  <c:v>43.87833333333333</c:v>
                </c:pt>
                <c:pt idx="2826">
                  <c:v>44.011666666666663</c:v>
                </c:pt>
                <c:pt idx="2827">
                  <c:v>44.083333333333336</c:v>
                </c:pt>
                <c:pt idx="2828">
                  <c:v>44.083333333333336</c:v>
                </c:pt>
                <c:pt idx="2829">
                  <c:v>44.083333333333336</c:v>
                </c:pt>
                <c:pt idx="2830">
                  <c:v>44.108333333333334</c:v>
                </c:pt>
                <c:pt idx="2831">
                  <c:v>44.18333333333333</c:v>
                </c:pt>
                <c:pt idx="2832">
                  <c:v>44.3</c:v>
                </c:pt>
                <c:pt idx="2833">
                  <c:v>44.309999999999995</c:v>
                </c:pt>
                <c:pt idx="2834">
                  <c:v>44.353333333333332</c:v>
                </c:pt>
                <c:pt idx="2835">
                  <c:v>44.353333333333332</c:v>
                </c:pt>
                <c:pt idx="2836">
                  <c:v>44.353333333333332</c:v>
                </c:pt>
                <c:pt idx="2837">
                  <c:v>44.353333333333332</c:v>
                </c:pt>
                <c:pt idx="2838">
                  <c:v>44.353333333333332</c:v>
                </c:pt>
                <c:pt idx="2839">
                  <c:v>44.353333333333332</c:v>
                </c:pt>
                <c:pt idx="2840">
                  <c:v>44.353333333333332</c:v>
                </c:pt>
                <c:pt idx="2841">
                  <c:v>44.353333333333332</c:v>
                </c:pt>
                <c:pt idx="2842">
                  <c:v>44.353333333333332</c:v>
                </c:pt>
                <c:pt idx="2843">
                  <c:v>44.353333333333332</c:v>
                </c:pt>
                <c:pt idx="2844">
                  <c:v>44.446666666666673</c:v>
                </c:pt>
                <c:pt idx="2845">
                  <c:v>44.526666666666664</c:v>
                </c:pt>
                <c:pt idx="2846">
                  <c:v>44.526666666666664</c:v>
                </c:pt>
                <c:pt idx="2847">
                  <c:v>44.596666666666671</c:v>
                </c:pt>
                <c:pt idx="2848">
                  <c:v>44.605000000000004</c:v>
                </c:pt>
                <c:pt idx="2849">
                  <c:v>44.648333333333333</c:v>
                </c:pt>
                <c:pt idx="2850">
                  <c:v>44.738333333333337</c:v>
                </c:pt>
                <c:pt idx="2851">
                  <c:v>44.738333333333337</c:v>
                </c:pt>
                <c:pt idx="2852">
                  <c:v>44.921666666666667</c:v>
                </c:pt>
                <c:pt idx="2853">
                  <c:v>45.238333333333337</c:v>
                </c:pt>
                <c:pt idx="2854">
                  <c:v>45.238333333333337</c:v>
                </c:pt>
                <c:pt idx="2855">
                  <c:v>45.244999999999997</c:v>
                </c:pt>
                <c:pt idx="2856">
                  <c:v>45.244999999999997</c:v>
                </c:pt>
                <c:pt idx="2857">
                  <c:v>45.261666666666663</c:v>
                </c:pt>
                <c:pt idx="2858">
                  <c:v>45.281666666666666</c:v>
                </c:pt>
                <c:pt idx="2859">
                  <c:v>45.330000000000005</c:v>
                </c:pt>
                <c:pt idx="2860">
                  <c:v>45.473333333333336</c:v>
                </c:pt>
                <c:pt idx="2861">
                  <c:v>45.473333333333336</c:v>
                </c:pt>
                <c:pt idx="2862">
                  <c:v>45.483333333333334</c:v>
                </c:pt>
                <c:pt idx="2863">
                  <c:v>45.526666666666664</c:v>
                </c:pt>
                <c:pt idx="2864">
                  <c:v>45.573333333333338</c:v>
                </c:pt>
                <c:pt idx="2865">
                  <c:v>45.573333333333338</c:v>
                </c:pt>
                <c:pt idx="2866">
                  <c:v>45.573333333333338</c:v>
                </c:pt>
                <c:pt idx="2867">
                  <c:v>45.573333333333338</c:v>
                </c:pt>
                <c:pt idx="2868">
                  <c:v>45.573333333333338</c:v>
                </c:pt>
                <c:pt idx="2869">
                  <c:v>45.573333333333338</c:v>
                </c:pt>
                <c:pt idx="2870">
                  <c:v>45.573333333333338</c:v>
                </c:pt>
                <c:pt idx="2871">
                  <c:v>45.573333333333338</c:v>
                </c:pt>
                <c:pt idx="2872">
                  <c:v>45.573333333333338</c:v>
                </c:pt>
                <c:pt idx="2873">
                  <c:v>45.573333333333338</c:v>
                </c:pt>
                <c:pt idx="2874">
                  <c:v>45.573333333333338</c:v>
                </c:pt>
                <c:pt idx="2875">
                  <c:v>45.784999999999997</c:v>
                </c:pt>
                <c:pt idx="2876">
                  <c:v>45.831666666666671</c:v>
                </c:pt>
                <c:pt idx="2877">
                  <c:v>45.85</c:v>
                </c:pt>
                <c:pt idx="2878">
                  <c:v>45.85</c:v>
                </c:pt>
                <c:pt idx="2879">
                  <c:v>45.85</c:v>
                </c:pt>
                <c:pt idx="2880">
                  <c:v>45.85</c:v>
                </c:pt>
                <c:pt idx="2881">
                  <c:v>46.105000000000004</c:v>
                </c:pt>
                <c:pt idx="2882">
                  <c:v>46.211666666666666</c:v>
                </c:pt>
                <c:pt idx="2883">
                  <c:v>46.213333333333338</c:v>
                </c:pt>
                <c:pt idx="2884">
                  <c:v>46.251666666666665</c:v>
                </c:pt>
                <c:pt idx="2885">
                  <c:v>46.269999999999996</c:v>
                </c:pt>
                <c:pt idx="2886">
                  <c:v>46.481666666666669</c:v>
                </c:pt>
                <c:pt idx="2887">
                  <c:v>46.494999999999997</c:v>
                </c:pt>
                <c:pt idx="2888">
                  <c:v>46.591666666666669</c:v>
                </c:pt>
                <c:pt idx="2889">
                  <c:v>46.68666666666666</c:v>
                </c:pt>
                <c:pt idx="2890">
                  <c:v>46.7</c:v>
                </c:pt>
                <c:pt idx="2891">
                  <c:v>46.72</c:v>
                </c:pt>
                <c:pt idx="2892">
                  <c:v>46.826666666666668</c:v>
                </c:pt>
                <c:pt idx="2893">
                  <c:v>47.048333333333332</c:v>
                </c:pt>
                <c:pt idx="2894">
                  <c:v>47.265000000000001</c:v>
                </c:pt>
                <c:pt idx="2895">
                  <c:v>47.306666666666665</c:v>
                </c:pt>
                <c:pt idx="2896">
                  <c:v>47.406666666666666</c:v>
                </c:pt>
                <c:pt idx="2897">
                  <c:v>47.544999999999995</c:v>
                </c:pt>
                <c:pt idx="2898">
                  <c:v>47.835000000000001</c:v>
                </c:pt>
                <c:pt idx="2899">
                  <c:v>47.86</c:v>
                </c:pt>
                <c:pt idx="2900">
                  <c:v>48.04</c:v>
                </c:pt>
                <c:pt idx="2901">
                  <c:v>48.085000000000001</c:v>
                </c:pt>
                <c:pt idx="2902">
                  <c:v>48.085000000000001</c:v>
                </c:pt>
                <c:pt idx="2903">
                  <c:v>48.085000000000001</c:v>
                </c:pt>
                <c:pt idx="2904">
                  <c:v>48.085000000000001</c:v>
                </c:pt>
                <c:pt idx="2905">
                  <c:v>48.085000000000001</c:v>
                </c:pt>
                <c:pt idx="2906">
                  <c:v>48.141666666666666</c:v>
                </c:pt>
                <c:pt idx="2907">
                  <c:v>48.18</c:v>
                </c:pt>
                <c:pt idx="2908">
                  <c:v>48.381666666666668</c:v>
                </c:pt>
                <c:pt idx="2909">
                  <c:v>48.381666666666668</c:v>
                </c:pt>
                <c:pt idx="2910">
                  <c:v>48.381666666666668</c:v>
                </c:pt>
                <c:pt idx="2911">
                  <c:v>48.381666666666668</c:v>
                </c:pt>
                <c:pt idx="2912">
                  <c:v>48.553333333333327</c:v>
                </c:pt>
                <c:pt idx="2913">
                  <c:v>48.656666666666666</c:v>
                </c:pt>
                <c:pt idx="2914">
                  <c:v>48.68333333333333</c:v>
                </c:pt>
                <c:pt idx="2915">
                  <c:v>48.893333333333331</c:v>
                </c:pt>
                <c:pt idx="2916">
                  <c:v>48.894999999999996</c:v>
                </c:pt>
                <c:pt idx="2917">
                  <c:v>48.994999999999997</c:v>
                </c:pt>
                <c:pt idx="2918">
                  <c:v>49.00333333333333</c:v>
                </c:pt>
                <c:pt idx="2919">
                  <c:v>49.169999999999995</c:v>
                </c:pt>
                <c:pt idx="2920">
                  <c:v>49.481666666666669</c:v>
                </c:pt>
                <c:pt idx="2921">
                  <c:v>49.618333333333332</c:v>
                </c:pt>
                <c:pt idx="2922">
                  <c:v>49.863333333333337</c:v>
                </c:pt>
                <c:pt idx="2923">
                  <c:v>49.863333333333337</c:v>
                </c:pt>
                <c:pt idx="2924">
                  <c:v>49.863333333333337</c:v>
                </c:pt>
                <c:pt idx="2925">
                  <c:v>49.863333333333337</c:v>
                </c:pt>
                <c:pt idx="2926">
                  <c:v>49.863333333333337</c:v>
                </c:pt>
                <c:pt idx="2927">
                  <c:v>49.875</c:v>
                </c:pt>
                <c:pt idx="2928">
                  <c:v>50.26</c:v>
                </c:pt>
                <c:pt idx="2929">
                  <c:v>50.32</c:v>
                </c:pt>
                <c:pt idx="2930">
                  <c:v>50.32</c:v>
                </c:pt>
                <c:pt idx="2931">
                  <c:v>50.940000000000005</c:v>
                </c:pt>
                <c:pt idx="2932">
                  <c:v>51.059999999999995</c:v>
                </c:pt>
                <c:pt idx="2933">
                  <c:v>51.148333333333333</c:v>
                </c:pt>
                <c:pt idx="2934">
                  <c:v>51.276666666666664</c:v>
                </c:pt>
                <c:pt idx="2935">
                  <c:v>51.95</c:v>
                </c:pt>
                <c:pt idx="2936">
                  <c:v>52.07</c:v>
                </c:pt>
                <c:pt idx="2937">
                  <c:v>52.166666666666664</c:v>
                </c:pt>
                <c:pt idx="2938">
                  <c:v>52.166666666666664</c:v>
                </c:pt>
                <c:pt idx="2939">
                  <c:v>52.166666666666664</c:v>
                </c:pt>
                <c:pt idx="2940">
                  <c:v>52.166666666666664</c:v>
                </c:pt>
                <c:pt idx="2941">
                  <c:v>52.166666666666664</c:v>
                </c:pt>
                <c:pt idx="2942">
                  <c:v>52.166666666666664</c:v>
                </c:pt>
                <c:pt idx="2943">
                  <c:v>52.166666666666664</c:v>
                </c:pt>
                <c:pt idx="2944">
                  <c:v>52.166666666666664</c:v>
                </c:pt>
                <c:pt idx="2945">
                  <c:v>52.166666666666664</c:v>
                </c:pt>
                <c:pt idx="2946">
                  <c:v>52.366666666666667</c:v>
                </c:pt>
                <c:pt idx="2947">
                  <c:v>52.403333333333329</c:v>
                </c:pt>
                <c:pt idx="2948">
                  <c:v>52.555</c:v>
                </c:pt>
                <c:pt idx="2949">
                  <c:v>52.715000000000003</c:v>
                </c:pt>
                <c:pt idx="2950">
                  <c:v>52.78</c:v>
                </c:pt>
                <c:pt idx="2951">
                  <c:v>52.908333333333331</c:v>
                </c:pt>
                <c:pt idx="2952">
                  <c:v>52.908333333333331</c:v>
                </c:pt>
                <c:pt idx="2953">
                  <c:v>52.908333333333331</c:v>
                </c:pt>
                <c:pt idx="2954">
                  <c:v>52.965000000000003</c:v>
                </c:pt>
                <c:pt idx="2955">
                  <c:v>53.455000000000005</c:v>
                </c:pt>
                <c:pt idx="2956">
                  <c:v>53.508333333333333</c:v>
                </c:pt>
                <c:pt idx="2957">
                  <c:v>53.858333333333334</c:v>
                </c:pt>
                <c:pt idx="2958">
                  <c:v>53.888333333333335</c:v>
                </c:pt>
                <c:pt idx="2959">
                  <c:v>53.96</c:v>
                </c:pt>
                <c:pt idx="2960">
                  <c:v>54.098333333333336</c:v>
                </c:pt>
                <c:pt idx="2961">
                  <c:v>54.153333333333329</c:v>
                </c:pt>
                <c:pt idx="2962">
                  <c:v>54.244999999999997</c:v>
                </c:pt>
                <c:pt idx="2963">
                  <c:v>54.305</c:v>
                </c:pt>
                <c:pt idx="2964">
                  <c:v>54.494999999999997</c:v>
                </c:pt>
                <c:pt idx="2965">
                  <c:v>54.521666666666668</c:v>
                </c:pt>
                <c:pt idx="2966">
                  <c:v>54.531666666666666</c:v>
                </c:pt>
                <c:pt idx="2967">
                  <c:v>54.891666666666666</c:v>
                </c:pt>
                <c:pt idx="2968">
                  <c:v>54.891666666666666</c:v>
                </c:pt>
                <c:pt idx="2969">
                  <c:v>54.986666666666665</c:v>
                </c:pt>
                <c:pt idx="2970">
                  <c:v>54.986666666666665</c:v>
                </c:pt>
                <c:pt idx="2971">
                  <c:v>54.986666666666665</c:v>
                </c:pt>
                <c:pt idx="2972">
                  <c:v>54.986666666666665</c:v>
                </c:pt>
                <c:pt idx="2973">
                  <c:v>54.986666666666665</c:v>
                </c:pt>
                <c:pt idx="2974">
                  <c:v>54.986666666666665</c:v>
                </c:pt>
                <c:pt idx="2975">
                  <c:v>54.986666666666665</c:v>
                </c:pt>
                <c:pt idx="2976">
                  <c:v>54.986666666666665</c:v>
                </c:pt>
                <c:pt idx="2977">
                  <c:v>55.331666666666671</c:v>
                </c:pt>
                <c:pt idx="2978">
                  <c:v>55.626666666666665</c:v>
                </c:pt>
                <c:pt idx="2979">
                  <c:v>55.658333333333331</c:v>
                </c:pt>
                <c:pt idx="2980">
                  <c:v>55.661666666666662</c:v>
                </c:pt>
                <c:pt idx="2981">
                  <c:v>55.676666666666662</c:v>
                </c:pt>
                <c:pt idx="2982">
                  <c:v>55.676666666666662</c:v>
                </c:pt>
                <c:pt idx="2983">
                  <c:v>55.905000000000001</c:v>
                </c:pt>
                <c:pt idx="2984">
                  <c:v>55.96</c:v>
                </c:pt>
                <c:pt idx="2985">
                  <c:v>56.041666666666664</c:v>
                </c:pt>
                <c:pt idx="2986">
                  <c:v>56.044999999999995</c:v>
                </c:pt>
                <c:pt idx="2987">
                  <c:v>56.134999999999998</c:v>
                </c:pt>
                <c:pt idx="2988">
                  <c:v>56.428333333333327</c:v>
                </c:pt>
                <c:pt idx="2989">
                  <c:v>57.09</c:v>
                </c:pt>
                <c:pt idx="2990">
                  <c:v>57.178333333333327</c:v>
                </c:pt>
                <c:pt idx="2991">
                  <c:v>57.215000000000003</c:v>
                </c:pt>
                <c:pt idx="2992">
                  <c:v>57.215000000000003</c:v>
                </c:pt>
                <c:pt idx="2993">
                  <c:v>58.230000000000004</c:v>
                </c:pt>
                <c:pt idx="2994">
                  <c:v>58.393333333333331</c:v>
                </c:pt>
                <c:pt idx="2995">
                  <c:v>58.43833333333334</c:v>
                </c:pt>
                <c:pt idx="2996">
                  <c:v>58.43833333333334</c:v>
                </c:pt>
                <c:pt idx="2997">
                  <c:v>58.43833333333334</c:v>
                </c:pt>
                <c:pt idx="2998">
                  <c:v>58.43833333333334</c:v>
                </c:pt>
                <c:pt idx="2999">
                  <c:v>58.43833333333334</c:v>
                </c:pt>
                <c:pt idx="3000">
                  <c:v>58.47</c:v>
                </c:pt>
                <c:pt idx="3001">
                  <c:v>58.47</c:v>
                </c:pt>
                <c:pt idx="3002">
                  <c:v>58.47</c:v>
                </c:pt>
                <c:pt idx="3003">
                  <c:v>58.513333333333335</c:v>
                </c:pt>
                <c:pt idx="3004">
                  <c:v>59.328333333333333</c:v>
                </c:pt>
                <c:pt idx="3005">
                  <c:v>59.328333333333333</c:v>
                </c:pt>
                <c:pt idx="3006">
                  <c:v>59.328333333333333</c:v>
                </c:pt>
                <c:pt idx="3007">
                  <c:v>59.328333333333333</c:v>
                </c:pt>
                <c:pt idx="3008">
                  <c:v>59.328333333333333</c:v>
                </c:pt>
                <c:pt idx="3009">
                  <c:v>59.328333333333333</c:v>
                </c:pt>
                <c:pt idx="3010">
                  <c:v>59.37833333333333</c:v>
                </c:pt>
                <c:pt idx="3011">
                  <c:v>59.37833333333333</c:v>
                </c:pt>
                <c:pt idx="3012">
                  <c:v>59.523333333333333</c:v>
                </c:pt>
                <c:pt idx="3013">
                  <c:v>59.57</c:v>
                </c:pt>
                <c:pt idx="3014">
                  <c:v>59.57</c:v>
                </c:pt>
                <c:pt idx="3015">
                  <c:v>59.57</c:v>
                </c:pt>
                <c:pt idx="3016">
                  <c:v>59.62833333333333</c:v>
                </c:pt>
                <c:pt idx="3017">
                  <c:v>59.681666666666665</c:v>
                </c:pt>
                <c:pt idx="3018">
                  <c:v>59.983333333333334</c:v>
                </c:pt>
                <c:pt idx="3019">
                  <c:v>60.03</c:v>
                </c:pt>
                <c:pt idx="3020">
                  <c:v>60.18666666666666</c:v>
                </c:pt>
                <c:pt idx="3021">
                  <c:v>60.473333333333336</c:v>
                </c:pt>
                <c:pt idx="3022">
                  <c:v>60.725000000000001</c:v>
                </c:pt>
                <c:pt idx="3023">
                  <c:v>61.059999999999995</c:v>
                </c:pt>
                <c:pt idx="3024">
                  <c:v>61.196666666666673</c:v>
                </c:pt>
                <c:pt idx="3025">
                  <c:v>61.31166666666666</c:v>
                </c:pt>
                <c:pt idx="3026">
                  <c:v>61.51</c:v>
                </c:pt>
                <c:pt idx="3027">
                  <c:v>61.521666666666668</c:v>
                </c:pt>
                <c:pt idx="3028">
                  <c:v>61.738333333333337</c:v>
                </c:pt>
                <c:pt idx="3029">
                  <c:v>61.914999999999999</c:v>
                </c:pt>
                <c:pt idx="3030">
                  <c:v>62.323333333333338</c:v>
                </c:pt>
                <c:pt idx="3031">
                  <c:v>62.465000000000003</c:v>
                </c:pt>
                <c:pt idx="3032">
                  <c:v>62.698333333333338</c:v>
                </c:pt>
                <c:pt idx="3033">
                  <c:v>62.89</c:v>
                </c:pt>
                <c:pt idx="3034">
                  <c:v>62.891666666666666</c:v>
                </c:pt>
                <c:pt idx="3035">
                  <c:v>63.201666666666668</c:v>
                </c:pt>
                <c:pt idx="3036">
                  <c:v>63.516666666666666</c:v>
                </c:pt>
                <c:pt idx="3037">
                  <c:v>63.63</c:v>
                </c:pt>
                <c:pt idx="3038">
                  <c:v>63.966666666666669</c:v>
                </c:pt>
                <c:pt idx="3039">
                  <c:v>63.966666666666669</c:v>
                </c:pt>
                <c:pt idx="3040">
                  <c:v>65.103333333333325</c:v>
                </c:pt>
                <c:pt idx="3041">
                  <c:v>66.461666666666659</c:v>
                </c:pt>
                <c:pt idx="3042">
                  <c:v>66.461666666666659</c:v>
                </c:pt>
                <c:pt idx="3043">
                  <c:v>66.474999999999994</c:v>
                </c:pt>
                <c:pt idx="3044">
                  <c:v>67.099999999999994</c:v>
                </c:pt>
                <c:pt idx="3045">
                  <c:v>67.625</c:v>
                </c:pt>
                <c:pt idx="3046">
                  <c:v>67.813333333333333</c:v>
                </c:pt>
                <c:pt idx="3047">
                  <c:v>69.025000000000006</c:v>
                </c:pt>
                <c:pt idx="3048">
                  <c:v>69.326666666666668</c:v>
                </c:pt>
                <c:pt idx="3049">
                  <c:v>69.964999999999989</c:v>
                </c:pt>
                <c:pt idx="3050">
                  <c:v>70.091666666666669</c:v>
                </c:pt>
                <c:pt idx="3051">
                  <c:v>70.963333333333338</c:v>
                </c:pt>
                <c:pt idx="3052">
                  <c:v>71.00833333333334</c:v>
                </c:pt>
                <c:pt idx="3053">
                  <c:v>71.058333333333337</c:v>
                </c:pt>
                <c:pt idx="3054">
                  <c:v>71.150000000000006</c:v>
                </c:pt>
                <c:pt idx="3055">
                  <c:v>71.813333333333333</c:v>
                </c:pt>
                <c:pt idx="3056">
                  <c:v>71.914999999999992</c:v>
                </c:pt>
                <c:pt idx="3057">
                  <c:v>72.025000000000006</c:v>
                </c:pt>
                <c:pt idx="3058">
                  <c:v>72.025000000000006</c:v>
                </c:pt>
                <c:pt idx="3059">
                  <c:v>72.11999999999999</c:v>
                </c:pt>
                <c:pt idx="3060">
                  <c:v>72.605000000000004</c:v>
                </c:pt>
                <c:pt idx="3061">
                  <c:v>73.150000000000006</c:v>
                </c:pt>
                <c:pt idx="3062">
                  <c:v>73.50833333333334</c:v>
                </c:pt>
                <c:pt idx="3063">
                  <c:v>74.158333333333331</c:v>
                </c:pt>
                <c:pt idx="3064">
                  <c:v>74.178333333333327</c:v>
                </c:pt>
                <c:pt idx="3065">
                  <c:v>74.178333333333327</c:v>
                </c:pt>
                <c:pt idx="3066">
                  <c:v>74.454999999999998</c:v>
                </c:pt>
                <c:pt idx="3067">
                  <c:v>75.27</c:v>
                </c:pt>
                <c:pt idx="3068">
                  <c:v>75.683333333333337</c:v>
                </c:pt>
                <c:pt idx="3069">
                  <c:v>77.180000000000007</c:v>
                </c:pt>
                <c:pt idx="3070">
                  <c:v>77.228333333333325</c:v>
                </c:pt>
                <c:pt idx="3071">
                  <c:v>77.664999999999992</c:v>
                </c:pt>
                <c:pt idx="3072">
                  <c:v>77.86</c:v>
                </c:pt>
                <c:pt idx="3073">
                  <c:v>77.908333333333331</c:v>
                </c:pt>
                <c:pt idx="3074">
                  <c:v>78.073333333333323</c:v>
                </c:pt>
                <c:pt idx="3075">
                  <c:v>78.273333333333326</c:v>
                </c:pt>
                <c:pt idx="3076">
                  <c:v>78.538333333333341</c:v>
                </c:pt>
                <c:pt idx="3077">
                  <c:v>78.688333333333333</c:v>
                </c:pt>
                <c:pt idx="3078">
                  <c:v>78.813333333333333</c:v>
                </c:pt>
                <c:pt idx="3079">
                  <c:v>79.164999999999992</c:v>
                </c:pt>
                <c:pt idx="3080">
                  <c:v>79.581666666666663</c:v>
                </c:pt>
                <c:pt idx="3081">
                  <c:v>80.064999999999998</c:v>
                </c:pt>
                <c:pt idx="3082">
                  <c:v>80.148333333333326</c:v>
                </c:pt>
                <c:pt idx="3083">
                  <c:v>80.236666666666665</c:v>
                </c:pt>
                <c:pt idx="3084">
                  <c:v>80.286666666666662</c:v>
                </c:pt>
                <c:pt idx="3085">
                  <c:v>80.311666666666667</c:v>
                </c:pt>
                <c:pt idx="3086">
                  <c:v>80.311666666666667</c:v>
                </c:pt>
                <c:pt idx="3087">
                  <c:v>80.311666666666667</c:v>
                </c:pt>
                <c:pt idx="3088">
                  <c:v>80.646666666666675</c:v>
                </c:pt>
                <c:pt idx="3089">
                  <c:v>81.368333333333339</c:v>
                </c:pt>
                <c:pt idx="3090">
                  <c:v>81.393333333333345</c:v>
                </c:pt>
                <c:pt idx="3091">
                  <c:v>81.421666666666667</c:v>
                </c:pt>
                <c:pt idx="3092">
                  <c:v>81.650000000000006</c:v>
                </c:pt>
                <c:pt idx="3093">
                  <c:v>81.823333333333323</c:v>
                </c:pt>
                <c:pt idx="3094">
                  <c:v>81.823333333333323</c:v>
                </c:pt>
                <c:pt idx="3095">
                  <c:v>82.048333333333332</c:v>
                </c:pt>
                <c:pt idx="3096">
                  <c:v>82.048333333333332</c:v>
                </c:pt>
                <c:pt idx="3097">
                  <c:v>82.071666666666673</c:v>
                </c:pt>
                <c:pt idx="3098">
                  <c:v>82.916666666666671</c:v>
                </c:pt>
                <c:pt idx="3099">
                  <c:v>82.93</c:v>
                </c:pt>
                <c:pt idx="3100">
                  <c:v>83.12833333333333</c:v>
                </c:pt>
                <c:pt idx="3101">
                  <c:v>83.12833333333333</c:v>
                </c:pt>
                <c:pt idx="3102">
                  <c:v>83.12833333333333</c:v>
                </c:pt>
                <c:pt idx="3103">
                  <c:v>83.12833333333333</c:v>
                </c:pt>
                <c:pt idx="3104">
                  <c:v>83.12833333333333</c:v>
                </c:pt>
                <c:pt idx="3105">
                  <c:v>83.12833333333333</c:v>
                </c:pt>
                <c:pt idx="3106">
                  <c:v>83.598333333333329</c:v>
                </c:pt>
                <c:pt idx="3107">
                  <c:v>83.858333333333334</c:v>
                </c:pt>
                <c:pt idx="3108">
                  <c:v>83.858333333333334</c:v>
                </c:pt>
                <c:pt idx="3109">
                  <c:v>83.978333333333325</c:v>
                </c:pt>
                <c:pt idx="3110">
                  <c:v>84.153333333333336</c:v>
                </c:pt>
                <c:pt idx="3111">
                  <c:v>84.42</c:v>
                </c:pt>
                <c:pt idx="3112">
                  <c:v>84.42</c:v>
                </c:pt>
                <c:pt idx="3113">
                  <c:v>84.42</c:v>
                </c:pt>
                <c:pt idx="3114">
                  <c:v>84.481666666666655</c:v>
                </c:pt>
                <c:pt idx="3115">
                  <c:v>84.545000000000002</c:v>
                </c:pt>
                <c:pt idx="3116">
                  <c:v>84.545000000000002</c:v>
                </c:pt>
                <c:pt idx="3117">
                  <c:v>85.64</c:v>
                </c:pt>
                <c:pt idx="3118">
                  <c:v>85.64</c:v>
                </c:pt>
                <c:pt idx="3119">
                  <c:v>85.958333333333329</c:v>
                </c:pt>
                <c:pt idx="3120">
                  <c:v>86.045000000000002</c:v>
                </c:pt>
                <c:pt idx="3121">
                  <c:v>86.045000000000002</c:v>
                </c:pt>
                <c:pt idx="3122">
                  <c:v>86.045000000000002</c:v>
                </c:pt>
                <c:pt idx="3123">
                  <c:v>86.49666666666667</c:v>
                </c:pt>
                <c:pt idx="3124">
                  <c:v>86.49666666666667</c:v>
                </c:pt>
                <c:pt idx="3125">
                  <c:v>86.49666666666667</c:v>
                </c:pt>
                <c:pt idx="3126">
                  <c:v>86.49666666666667</c:v>
                </c:pt>
                <c:pt idx="3127">
                  <c:v>86.53</c:v>
                </c:pt>
                <c:pt idx="3128">
                  <c:v>86.53</c:v>
                </c:pt>
                <c:pt idx="3129">
                  <c:v>86.53</c:v>
                </c:pt>
                <c:pt idx="3130">
                  <c:v>86.53</c:v>
                </c:pt>
                <c:pt idx="3131">
                  <c:v>86.53</c:v>
                </c:pt>
                <c:pt idx="3132">
                  <c:v>86.53</c:v>
                </c:pt>
                <c:pt idx="3133">
                  <c:v>86.53</c:v>
                </c:pt>
                <c:pt idx="3134">
                  <c:v>86.53</c:v>
                </c:pt>
                <c:pt idx="3135">
                  <c:v>86.53</c:v>
                </c:pt>
                <c:pt idx="3136">
                  <c:v>86.53</c:v>
                </c:pt>
                <c:pt idx="3137">
                  <c:v>86.53</c:v>
                </c:pt>
                <c:pt idx="3138">
                  <c:v>86.53</c:v>
                </c:pt>
                <c:pt idx="3139">
                  <c:v>86.53</c:v>
                </c:pt>
                <c:pt idx="3140">
                  <c:v>86.53</c:v>
                </c:pt>
                <c:pt idx="3141">
                  <c:v>86.53</c:v>
                </c:pt>
                <c:pt idx="3142">
                  <c:v>86.575000000000003</c:v>
                </c:pt>
                <c:pt idx="3143">
                  <c:v>86.575000000000003</c:v>
                </c:pt>
                <c:pt idx="3144">
                  <c:v>86.656666666666666</c:v>
                </c:pt>
                <c:pt idx="3145">
                  <c:v>87.2</c:v>
                </c:pt>
                <c:pt idx="3146">
                  <c:v>87.283333333333331</c:v>
                </c:pt>
                <c:pt idx="3147">
                  <c:v>87.706666666666663</c:v>
                </c:pt>
                <c:pt idx="3148">
                  <c:v>88.066666666666663</c:v>
                </c:pt>
                <c:pt idx="3149">
                  <c:v>88.206666666666663</c:v>
                </c:pt>
                <c:pt idx="3150">
                  <c:v>89.186666666666667</c:v>
                </c:pt>
                <c:pt idx="3151">
                  <c:v>89.218333333333334</c:v>
                </c:pt>
                <c:pt idx="3152">
                  <c:v>89.581666666666663</c:v>
                </c:pt>
                <c:pt idx="3153">
                  <c:v>89.826666666666668</c:v>
                </c:pt>
                <c:pt idx="3154">
                  <c:v>90.078333333333333</c:v>
                </c:pt>
                <c:pt idx="3155">
                  <c:v>90.078333333333333</c:v>
                </c:pt>
                <c:pt idx="3156">
                  <c:v>90.078333333333333</c:v>
                </c:pt>
                <c:pt idx="3157">
                  <c:v>90.11</c:v>
                </c:pt>
                <c:pt idx="3158">
                  <c:v>90.11</c:v>
                </c:pt>
                <c:pt idx="3159">
                  <c:v>90.11</c:v>
                </c:pt>
                <c:pt idx="3160">
                  <c:v>90.11</c:v>
                </c:pt>
                <c:pt idx="3161">
                  <c:v>90.11</c:v>
                </c:pt>
                <c:pt idx="3162">
                  <c:v>90.11</c:v>
                </c:pt>
                <c:pt idx="3163">
                  <c:v>90.11</c:v>
                </c:pt>
                <c:pt idx="3164">
                  <c:v>90.11</c:v>
                </c:pt>
                <c:pt idx="3165">
                  <c:v>90.11</c:v>
                </c:pt>
                <c:pt idx="3166">
                  <c:v>90.11</c:v>
                </c:pt>
                <c:pt idx="3167">
                  <c:v>90.11</c:v>
                </c:pt>
                <c:pt idx="3168">
                  <c:v>90.11</c:v>
                </c:pt>
                <c:pt idx="3169">
                  <c:v>90.146666666666675</c:v>
                </c:pt>
                <c:pt idx="3170">
                  <c:v>91.035000000000011</c:v>
                </c:pt>
                <c:pt idx="3171">
                  <c:v>91.168333333333337</c:v>
                </c:pt>
                <c:pt idx="3172">
                  <c:v>91.213333333333338</c:v>
                </c:pt>
                <c:pt idx="3173">
                  <c:v>92.296666666666667</c:v>
                </c:pt>
                <c:pt idx="3174">
                  <c:v>93.653333333333336</c:v>
                </c:pt>
                <c:pt idx="3175">
                  <c:v>93.88000000000001</c:v>
                </c:pt>
                <c:pt idx="3176">
                  <c:v>93.916666666666671</c:v>
                </c:pt>
                <c:pt idx="3177">
                  <c:v>93.916666666666671</c:v>
                </c:pt>
                <c:pt idx="3178">
                  <c:v>93.916666666666671</c:v>
                </c:pt>
                <c:pt idx="3179">
                  <c:v>94.086666666666659</c:v>
                </c:pt>
                <c:pt idx="3180">
                  <c:v>97.518333333333345</c:v>
                </c:pt>
                <c:pt idx="3181">
                  <c:v>98.585000000000008</c:v>
                </c:pt>
                <c:pt idx="3182">
                  <c:v>99.531666666666666</c:v>
                </c:pt>
                <c:pt idx="3183">
                  <c:v>100.03333333333333</c:v>
                </c:pt>
                <c:pt idx="3184">
                  <c:v>100.41166666666666</c:v>
                </c:pt>
              </c:numCache>
            </c:numRef>
          </c:xVal>
          <c:yVal>
            <c:numRef>
              <c:f>'Daozhen Gelao and Miao-14606586'!$Y$2:$Y$3186</c:f>
              <c:numCache>
                <c:formatCode>General</c:formatCode>
                <c:ptCount val="3185"/>
                <c:pt idx="0">
                  <c:v>0.14349813748730106</c:v>
                </c:pt>
                <c:pt idx="1">
                  <c:v>0.28699627497460212</c:v>
                </c:pt>
                <c:pt idx="2">
                  <c:v>0.43049441246190318</c:v>
                </c:pt>
                <c:pt idx="3">
                  <c:v>0.57399254994920423</c:v>
                </c:pt>
                <c:pt idx="4">
                  <c:v>0.71749068743650524</c:v>
                </c:pt>
                <c:pt idx="5">
                  <c:v>0.86098882492380635</c:v>
                </c:pt>
                <c:pt idx="6">
                  <c:v>1.0044869624111072</c:v>
                </c:pt>
                <c:pt idx="7">
                  <c:v>1.0252285811039621</c:v>
                </c:pt>
                <c:pt idx="8">
                  <c:v>1.1687267185912631</c:v>
                </c:pt>
                <c:pt idx="9">
                  <c:v>1.3122248560785641</c:v>
                </c:pt>
                <c:pt idx="10">
                  <c:v>1.4557229935658653</c:v>
                </c:pt>
                <c:pt idx="11">
                  <c:v>1.4773112089400611</c:v>
                </c:pt>
                <c:pt idx="12">
                  <c:v>1.4866237724348121</c:v>
                </c:pt>
                <c:pt idx="13">
                  <c:v>1.4959363359295632</c:v>
                </c:pt>
                <c:pt idx="14">
                  <c:v>1.5052488994243143</c:v>
                </c:pt>
                <c:pt idx="15">
                  <c:v>1.5145614629190653</c:v>
                </c:pt>
                <c:pt idx="16">
                  <c:v>1.5238740264138164</c:v>
                </c:pt>
                <c:pt idx="17">
                  <c:v>1.5331865899085675</c:v>
                </c:pt>
                <c:pt idx="18">
                  <c:v>1.5424991534033186</c:v>
                </c:pt>
                <c:pt idx="19">
                  <c:v>1.6859972908906198</c:v>
                </c:pt>
                <c:pt idx="20">
                  <c:v>1.709701997968168</c:v>
                </c:pt>
                <c:pt idx="21">
                  <c:v>1.853200135455469</c:v>
                </c:pt>
                <c:pt idx="22">
                  <c:v>1.99669827294277</c:v>
                </c:pt>
                <c:pt idx="23">
                  <c:v>2.1401964104300708</c:v>
                </c:pt>
                <c:pt idx="24">
                  <c:v>2.1613613274635965</c:v>
                </c:pt>
                <c:pt idx="25">
                  <c:v>2.3048594649508973</c:v>
                </c:pt>
                <c:pt idx="26">
                  <c:v>2.3306806637317981</c:v>
                </c:pt>
                <c:pt idx="27">
                  <c:v>2.4741788012190993</c:v>
                </c:pt>
                <c:pt idx="28">
                  <c:v>2.6176769387064001</c:v>
                </c:pt>
                <c:pt idx="29">
                  <c:v>2.6388418557399254</c:v>
                </c:pt>
                <c:pt idx="30">
                  <c:v>2.6561970877074161</c:v>
                </c:pt>
                <c:pt idx="31">
                  <c:v>2.6938706400270909</c:v>
                </c:pt>
                <c:pt idx="32">
                  <c:v>2.7150355570606166</c:v>
                </c:pt>
                <c:pt idx="33">
                  <c:v>2.7450897392482223</c:v>
                </c:pt>
                <c:pt idx="34">
                  <c:v>2.8885878767355231</c:v>
                </c:pt>
                <c:pt idx="35">
                  <c:v>3.0320860142228243</c:v>
                </c:pt>
                <c:pt idx="36">
                  <c:v>3.1755841517101251</c:v>
                </c:pt>
                <c:pt idx="37">
                  <c:v>3.3190822891974259</c:v>
                </c:pt>
                <c:pt idx="38">
                  <c:v>3.3406705045716216</c:v>
                </c:pt>
                <c:pt idx="39">
                  <c:v>3.3614121232644769</c:v>
                </c:pt>
                <c:pt idx="40">
                  <c:v>3.3791906535726381</c:v>
                </c:pt>
                <c:pt idx="41">
                  <c:v>3.4168642058923129</c:v>
                </c:pt>
                <c:pt idx="42">
                  <c:v>3.5603623433796141</c:v>
                </c:pt>
                <c:pt idx="43">
                  <c:v>3.7038604808669149</c:v>
                </c:pt>
                <c:pt idx="44">
                  <c:v>3.7216390111750766</c:v>
                </c:pt>
                <c:pt idx="45">
                  <c:v>3.7394175414832374</c:v>
                </c:pt>
                <c:pt idx="46">
                  <c:v>3.7610057568574327</c:v>
                </c:pt>
                <c:pt idx="47">
                  <c:v>3.9045038943447339</c:v>
                </c:pt>
                <c:pt idx="48">
                  <c:v>3.9256688113782592</c:v>
                </c:pt>
                <c:pt idx="49">
                  <c:v>4.0691669488655604</c:v>
                </c:pt>
                <c:pt idx="50">
                  <c:v>4.0928716559431084</c:v>
                </c:pt>
                <c:pt idx="51">
                  <c:v>4.1165763630206564</c:v>
                </c:pt>
                <c:pt idx="52">
                  <c:v>4.1428208601422281</c:v>
                </c:pt>
                <c:pt idx="53">
                  <c:v>4.1635624788350833</c:v>
                </c:pt>
                <c:pt idx="54">
                  <c:v>4.2012360311547576</c:v>
                </c:pt>
                <c:pt idx="55">
                  <c:v>4.2185912631222484</c:v>
                </c:pt>
                <c:pt idx="56">
                  <c:v>4.2359464950897392</c:v>
                </c:pt>
                <c:pt idx="57">
                  <c:v>4.2566881137825936</c:v>
                </c:pt>
                <c:pt idx="58">
                  <c:v>4.4001862512698953</c:v>
                </c:pt>
                <c:pt idx="59">
                  <c:v>4.4217744666440906</c:v>
                </c:pt>
                <c:pt idx="60">
                  <c:v>4.4429393836776159</c:v>
                </c:pt>
                <c:pt idx="61">
                  <c:v>4.4636810023704703</c:v>
                </c:pt>
                <c:pt idx="62">
                  <c:v>4.4848459194039956</c:v>
                </c:pt>
                <c:pt idx="63">
                  <c:v>4.5064341347781918</c:v>
                </c:pt>
                <c:pt idx="64">
                  <c:v>4.5275990518117171</c:v>
                </c:pt>
                <c:pt idx="65">
                  <c:v>4.5487639688452424</c:v>
                </c:pt>
                <c:pt idx="66">
                  <c:v>4.5699288858787668</c:v>
                </c:pt>
                <c:pt idx="67">
                  <c:v>4.5910938029122921</c:v>
                </c:pt>
                <c:pt idx="68">
                  <c:v>4.6122587199458183</c:v>
                </c:pt>
                <c:pt idx="69">
                  <c:v>4.6338469353200136</c:v>
                </c:pt>
                <c:pt idx="70">
                  <c:v>4.6639011175076188</c:v>
                </c:pt>
                <c:pt idx="71">
                  <c:v>4.6732136810023706</c:v>
                </c:pt>
                <c:pt idx="72">
                  <c:v>4.6943785980358959</c:v>
                </c:pt>
                <c:pt idx="73">
                  <c:v>4.7036911615306467</c:v>
                </c:pt>
                <c:pt idx="74">
                  <c:v>4.724856078564172</c:v>
                </c:pt>
                <c:pt idx="75">
                  <c:v>4.7460209955976973</c:v>
                </c:pt>
                <c:pt idx="76">
                  <c:v>4.7671859126312217</c:v>
                </c:pt>
                <c:pt idx="77">
                  <c:v>4.7883508296647479</c:v>
                </c:pt>
                <c:pt idx="78">
                  <c:v>4.8095157466982732</c:v>
                </c:pt>
                <c:pt idx="79">
                  <c:v>4.8302573653911276</c:v>
                </c:pt>
                <c:pt idx="80">
                  <c:v>4.8603115475787337</c:v>
                </c:pt>
                <c:pt idx="81">
                  <c:v>5.0038096850660345</c:v>
                </c:pt>
                <c:pt idx="82">
                  <c:v>5.0338638672536407</c:v>
                </c:pt>
                <c:pt idx="83">
                  <c:v>5.0639180494412459</c:v>
                </c:pt>
                <c:pt idx="84">
                  <c:v>5.0846596681341012</c:v>
                </c:pt>
                <c:pt idx="85">
                  <c:v>5.1083643752116492</c:v>
                </c:pt>
                <c:pt idx="86">
                  <c:v>5.1384185573992545</c:v>
                </c:pt>
                <c:pt idx="87">
                  <c:v>5.1561970877074161</c:v>
                </c:pt>
                <c:pt idx="88">
                  <c:v>5.1735523196749069</c:v>
                </c:pt>
                <c:pt idx="89">
                  <c:v>5.1972570267524549</c:v>
                </c:pt>
                <c:pt idx="90">
                  <c:v>5.3407551642397566</c:v>
                </c:pt>
                <c:pt idx="91">
                  <c:v>5.4842533017270574</c:v>
                </c:pt>
                <c:pt idx="92">
                  <c:v>5.5058415171012527</c:v>
                </c:pt>
                <c:pt idx="93">
                  <c:v>5.5274297324754489</c:v>
                </c:pt>
                <c:pt idx="94">
                  <c:v>5.5532509312563496</c:v>
                </c:pt>
                <c:pt idx="95">
                  <c:v>5.573992549949204</c:v>
                </c:pt>
                <c:pt idx="96">
                  <c:v>5.5947341686420593</c:v>
                </c:pt>
                <c:pt idx="97">
                  <c:v>5.6184388757196073</c:v>
                </c:pt>
                <c:pt idx="98">
                  <c:v>5.6484930579072135</c:v>
                </c:pt>
                <c:pt idx="99">
                  <c:v>5.6658482898747042</c:v>
                </c:pt>
                <c:pt idx="100">
                  <c:v>5.6865899085675586</c:v>
                </c:pt>
                <c:pt idx="101">
                  <c:v>5.7043684388757194</c:v>
                </c:pt>
                <c:pt idx="102">
                  <c:v>5.7251100575685738</c:v>
                </c:pt>
                <c:pt idx="103">
                  <c:v>5.7344226210633256</c:v>
                </c:pt>
                <c:pt idx="104">
                  <c:v>5.75516423975618</c:v>
                </c:pt>
                <c:pt idx="105">
                  <c:v>5.7644768032509317</c:v>
                </c:pt>
                <c:pt idx="106">
                  <c:v>5.7852184219437861</c:v>
                </c:pt>
                <c:pt idx="107">
                  <c:v>5.794530985438537</c:v>
                </c:pt>
                <c:pt idx="108">
                  <c:v>5.8161192008127323</c:v>
                </c:pt>
                <c:pt idx="109">
                  <c:v>5.8377074161869285</c:v>
                </c:pt>
                <c:pt idx="110">
                  <c:v>5.8635286149678292</c:v>
                </c:pt>
                <c:pt idx="111">
                  <c:v>5.8813071452759909</c:v>
                </c:pt>
                <c:pt idx="112">
                  <c:v>5.9020487639688453</c:v>
                </c:pt>
                <c:pt idx="113">
                  <c:v>5.9236369793430406</c:v>
                </c:pt>
                <c:pt idx="114">
                  <c:v>5.9536911615306467</c:v>
                </c:pt>
                <c:pt idx="115">
                  <c:v>5.9744327802235011</c:v>
                </c:pt>
                <c:pt idx="116">
                  <c:v>6.0044869624111072</c:v>
                </c:pt>
                <c:pt idx="117">
                  <c:v>6.0421605147307824</c:v>
                </c:pt>
                <c:pt idx="118">
                  <c:v>6.0684050118523531</c:v>
                </c:pt>
                <c:pt idx="119">
                  <c:v>6.0921097189299021</c:v>
                </c:pt>
                <c:pt idx="120">
                  <c:v>6.1158144260074501</c:v>
                </c:pt>
                <c:pt idx="121">
                  <c:v>6.1335929563156109</c:v>
                </c:pt>
                <c:pt idx="122">
                  <c:v>6.1513714866237725</c:v>
                </c:pt>
                <c:pt idx="123">
                  <c:v>6.1691500169319342</c:v>
                </c:pt>
                <c:pt idx="124">
                  <c:v>6.1784625804266851</c:v>
                </c:pt>
                <c:pt idx="125">
                  <c:v>6.1996274974602095</c:v>
                </c:pt>
                <c:pt idx="126">
                  <c:v>6.2207924144937348</c:v>
                </c:pt>
                <c:pt idx="127">
                  <c:v>6.241957331527261</c:v>
                </c:pt>
                <c:pt idx="128">
                  <c:v>6.3854554690145617</c:v>
                </c:pt>
                <c:pt idx="129">
                  <c:v>6.4061970877074161</c:v>
                </c:pt>
                <c:pt idx="130">
                  <c:v>6.4438706400270913</c:v>
                </c:pt>
                <c:pt idx="131">
                  <c:v>6.461649170335253</c:v>
                </c:pt>
                <c:pt idx="132">
                  <c:v>6.4853538774128001</c:v>
                </c:pt>
                <c:pt idx="133">
                  <c:v>6.5065187944463254</c:v>
                </c:pt>
                <c:pt idx="134">
                  <c:v>6.5276837114798507</c:v>
                </c:pt>
                <c:pt idx="135">
                  <c:v>6.5450389434473415</c:v>
                </c:pt>
                <c:pt idx="136">
                  <c:v>6.5623941754148323</c:v>
                </c:pt>
                <c:pt idx="137">
                  <c:v>6.5924483576024384</c:v>
                </c:pt>
                <c:pt idx="138">
                  <c:v>6.6102268879105992</c:v>
                </c:pt>
                <c:pt idx="139">
                  <c:v>6.62800541821876</c:v>
                </c:pt>
                <c:pt idx="140">
                  <c:v>6.6538266169996616</c:v>
                </c:pt>
                <c:pt idx="141">
                  <c:v>6.674568235692516</c:v>
                </c:pt>
                <c:pt idx="142">
                  <c:v>6.6838807991872669</c:v>
                </c:pt>
                <c:pt idx="143">
                  <c:v>6.7050457162207922</c:v>
                </c:pt>
                <c:pt idx="144">
                  <c:v>6.7350998984083974</c:v>
                </c:pt>
                <c:pt idx="145">
                  <c:v>6.7651540805960044</c:v>
                </c:pt>
                <c:pt idx="146">
                  <c:v>6.7863189976295297</c:v>
                </c:pt>
                <c:pt idx="147">
                  <c:v>6.8074839146630541</c:v>
                </c:pt>
                <c:pt idx="148">
                  <c:v>6.8282255333559094</c:v>
                </c:pt>
                <c:pt idx="149">
                  <c:v>6.8489671520487638</c:v>
                </c:pt>
                <c:pt idx="150">
                  <c:v>6.8582797155435156</c:v>
                </c:pt>
                <c:pt idx="151">
                  <c:v>6.87902133423637</c:v>
                </c:pt>
                <c:pt idx="152">
                  <c:v>6.8967998645445308</c:v>
                </c:pt>
                <c:pt idx="153">
                  <c:v>6.9175414832373852</c:v>
                </c:pt>
                <c:pt idx="154">
                  <c:v>6.9382831019302396</c:v>
                </c:pt>
                <c:pt idx="155">
                  <c:v>6.9590247206230957</c:v>
                </c:pt>
                <c:pt idx="156">
                  <c:v>6.9797663393159501</c:v>
                </c:pt>
                <c:pt idx="157">
                  <c:v>6.9971215712834409</c:v>
                </c:pt>
                <c:pt idx="158">
                  <c:v>7.0144768032509308</c:v>
                </c:pt>
                <c:pt idx="159">
                  <c:v>7.0318320352184216</c:v>
                </c:pt>
                <c:pt idx="160">
                  <c:v>7.052573653911276</c:v>
                </c:pt>
                <c:pt idx="161">
                  <c:v>7.0741618692854722</c:v>
                </c:pt>
                <c:pt idx="162">
                  <c:v>7.0957500846596675</c:v>
                </c:pt>
                <c:pt idx="163">
                  <c:v>7.1164917033525228</c:v>
                </c:pt>
                <c:pt idx="164">
                  <c:v>7.1427362004740935</c:v>
                </c:pt>
                <c:pt idx="165">
                  <c:v>7.1605147307822552</c:v>
                </c:pt>
                <c:pt idx="166">
                  <c:v>7.1812563494751096</c:v>
                </c:pt>
                <c:pt idx="167">
                  <c:v>7.2024212665086349</c:v>
                </c:pt>
                <c:pt idx="168">
                  <c:v>7.2201997968167966</c:v>
                </c:pt>
                <c:pt idx="169">
                  <c:v>7.2439045038943455</c:v>
                </c:pt>
                <c:pt idx="170">
                  <c:v>7.2701490010159162</c:v>
                </c:pt>
                <c:pt idx="171">
                  <c:v>7.2913139180494415</c:v>
                </c:pt>
                <c:pt idx="172">
                  <c:v>7.3129021334236359</c:v>
                </c:pt>
                <c:pt idx="173">
                  <c:v>7.342956315611243</c:v>
                </c:pt>
                <c:pt idx="174">
                  <c:v>7.3645445309854383</c:v>
                </c:pt>
                <c:pt idx="175">
                  <c:v>7.3852861496782927</c:v>
                </c:pt>
                <c:pt idx="176">
                  <c:v>7.4089908567558416</c:v>
                </c:pt>
                <c:pt idx="177">
                  <c:v>7.4390450389434468</c:v>
                </c:pt>
                <c:pt idx="178">
                  <c:v>7.4627497460209957</c:v>
                </c:pt>
                <c:pt idx="179">
                  <c:v>7.4720623095157466</c:v>
                </c:pt>
                <c:pt idx="180">
                  <c:v>7.492803928208601</c:v>
                </c:pt>
                <c:pt idx="181">
                  <c:v>7.5135455469014563</c:v>
                </c:pt>
                <c:pt idx="182">
                  <c:v>7.5347104639349807</c:v>
                </c:pt>
                <c:pt idx="183">
                  <c:v>7.5440230274297315</c:v>
                </c:pt>
                <c:pt idx="184">
                  <c:v>7.5651879444632568</c:v>
                </c:pt>
                <c:pt idx="185">
                  <c:v>7.5745005079580086</c:v>
                </c:pt>
                <c:pt idx="186">
                  <c:v>7.5952421266508638</c:v>
                </c:pt>
                <c:pt idx="187">
                  <c:v>7.6159837453437182</c:v>
                </c:pt>
                <c:pt idx="188">
                  <c:v>7.759481882831019</c:v>
                </c:pt>
                <c:pt idx="189">
                  <c:v>7.7806467998645452</c:v>
                </c:pt>
                <c:pt idx="190">
                  <c:v>7.8018117168980705</c:v>
                </c:pt>
                <c:pt idx="191">
                  <c:v>7.8225533355909249</c:v>
                </c:pt>
                <c:pt idx="192">
                  <c:v>7.9660514730782257</c:v>
                </c:pt>
                <c:pt idx="193">
                  <c:v>7.987639688452421</c:v>
                </c:pt>
                <c:pt idx="194">
                  <c:v>8.0253132407720962</c:v>
                </c:pt>
                <c:pt idx="195">
                  <c:v>8.0629867930917705</c:v>
                </c:pt>
                <c:pt idx="196">
                  <c:v>8.1006603454114465</c:v>
                </c:pt>
                <c:pt idx="197">
                  <c:v>8.1264815441923481</c:v>
                </c:pt>
                <c:pt idx="198">
                  <c:v>8.1438367761598371</c:v>
                </c:pt>
                <c:pt idx="199">
                  <c:v>8.1645783948526915</c:v>
                </c:pt>
                <c:pt idx="200">
                  <c:v>8.1882831019302404</c:v>
                </c:pt>
                <c:pt idx="201">
                  <c:v>8.2094480189637657</c:v>
                </c:pt>
                <c:pt idx="202">
                  <c:v>8.230612935997291</c:v>
                </c:pt>
                <c:pt idx="203">
                  <c:v>8.2517778530308163</c:v>
                </c:pt>
                <c:pt idx="204">
                  <c:v>8.2729427700643416</c:v>
                </c:pt>
                <c:pt idx="205">
                  <c:v>8.4164409075516424</c:v>
                </c:pt>
                <c:pt idx="206">
                  <c:v>8.4422621063325423</c:v>
                </c:pt>
                <c:pt idx="207">
                  <c:v>8.459617338300033</c:v>
                </c:pt>
                <c:pt idx="208">
                  <c:v>8.4833220453775819</c:v>
                </c:pt>
                <c:pt idx="209">
                  <c:v>8.6268201828648827</c:v>
                </c:pt>
                <c:pt idx="210">
                  <c:v>8.6475618015577371</c:v>
                </c:pt>
                <c:pt idx="211">
                  <c:v>8.6649170335252279</c:v>
                </c:pt>
                <c:pt idx="212">
                  <c:v>8.6865052488994241</c:v>
                </c:pt>
                <c:pt idx="213">
                  <c:v>8.7080934642736203</c:v>
                </c:pt>
                <c:pt idx="214">
                  <c:v>8.7339146630545201</c:v>
                </c:pt>
                <c:pt idx="215">
                  <c:v>8.7639688452421254</c:v>
                </c:pt>
                <c:pt idx="216">
                  <c:v>8.773281408736878</c:v>
                </c:pt>
                <c:pt idx="217">
                  <c:v>8.8033355909244833</c:v>
                </c:pt>
                <c:pt idx="218">
                  <c:v>8.8126481544192359</c:v>
                </c:pt>
                <c:pt idx="219">
                  <c:v>8.8388926515408048</c:v>
                </c:pt>
                <c:pt idx="220">
                  <c:v>8.8566711818489665</c:v>
                </c:pt>
                <c:pt idx="221">
                  <c:v>9.0001693193362673</c:v>
                </c:pt>
                <c:pt idx="222">
                  <c:v>9.1436674568235699</c:v>
                </c:pt>
                <c:pt idx="223">
                  <c:v>9.2871655943108706</c:v>
                </c:pt>
                <c:pt idx="224">
                  <c:v>9.3172197764984759</c:v>
                </c:pt>
                <c:pt idx="225">
                  <c:v>9.3383846935320012</c:v>
                </c:pt>
                <c:pt idx="226">
                  <c:v>9.3646291906535737</c:v>
                </c:pt>
                <c:pt idx="227">
                  <c:v>9.3862174060277681</c:v>
                </c:pt>
                <c:pt idx="228">
                  <c:v>9.4073823230612934</c:v>
                </c:pt>
                <c:pt idx="229">
                  <c:v>9.4310870301388423</c:v>
                </c:pt>
                <c:pt idx="230">
                  <c:v>9.448865560447004</c:v>
                </c:pt>
                <c:pt idx="231">
                  <c:v>9.4865391127666765</c:v>
                </c:pt>
                <c:pt idx="232">
                  <c:v>9.5081273281408745</c:v>
                </c:pt>
                <c:pt idx="233">
                  <c:v>9.5458008804605488</c:v>
                </c:pt>
                <c:pt idx="234">
                  <c:v>9.5669657974940741</c:v>
                </c:pt>
                <c:pt idx="235">
                  <c:v>9.5906705045716212</c:v>
                </c:pt>
                <c:pt idx="236">
                  <c:v>9.734168642058922</c:v>
                </c:pt>
                <c:pt idx="237">
                  <c:v>9.7553335590924473</c:v>
                </c:pt>
                <c:pt idx="238">
                  <c:v>9.8988316965797498</c:v>
                </c:pt>
                <c:pt idx="239">
                  <c:v>9.9246528953606497</c:v>
                </c:pt>
                <c:pt idx="240">
                  <c:v>9.945817812394175</c:v>
                </c:pt>
                <c:pt idx="241">
                  <c:v>9.9695225194717239</c:v>
                </c:pt>
                <c:pt idx="242">
                  <c:v>9.993227226549271</c:v>
                </c:pt>
                <c:pt idx="243">
                  <c:v>10.013968845242127</c:v>
                </c:pt>
                <c:pt idx="244">
                  <c:v>10.157466982729428</c:v>
                </c:pt>
                <c:pt idx="245">
                  <c:v>10.181171689806975</c:v>
                </c:pt>
                <c:pt idx="246">
                  <c:v>10.204876396884524</c:v>
                </c:pt>
                <c:pt idx="247">
                  <c:v>10.2425499492042</c:v>
                </c:pt>
                <c:pt idx="248">
                  <c:v>10.386048086691501</c:v>
                </c:pt>
                <c:pt idx="249">
                  <c:v>10.407636302065695</c:v>
                </c:pt>
                <c:pt idx="250">
                  <c:v>10.445309854385371</c:v>
                </c:pt>
                <c:pt idx="251">
                  <c:v>10.471554351506942</c:v>
                </c:pt>
                <c:pt idx="252">
                  <c:v>10.615052488994243</c:v>
                </c:pt>
                <c:pt idx="253">
                  <c:v>10.652726041313917</c:v>
                </c:pt>
                <c:pt idx="254">
                  <c:v>10.673890958347442</c:v>
                </c:pt>
                <c:pt idx="255">
                  <c:v>10.694632577040299</c:v>
                </c:pt>
                <c:pt idx="256">
                  <c:v>10.715797494073822</c:v>
                </c:pt>
                <c:pt idx="257">
                  <c:v>10.736962411107347</c:v>
                </c:pt>
                <c:pt idx="258">
                  <c:v>10.767016593294954</c:v>
                </c:pt>
                <c:pt idx="259">
                  <c:v>10.790721300372502</c:v>
                </c:pt>
                <c:pt idx="260">
                  <c:v>10.808499830680663</c:v>
                </c:pt>
                <c:pt idx="261">
                  <c:v>10.829241449373518</c:v>
                </c:pt>
                <c:pt idx="262">
                  <c:v>10.85548594649509</c:v>
                </c:pt>
                <c:pt idx="263">
                  <c:v>10.885540128682695</c:v>
                </c:pt>
                <c:pt idx="264">
                  <c:v>10.90628174737555</c:v>
                </c:pt>
                <c:pt idx="265">
                  <c:v>10.927446664409075</c:v>
                </c:pt>
                <c:pt idx="266">
                  <c:v>11.070944801896376</c:v>
                </c:pt>
                <c:pt idx="267">
                  <c:v>11.096766000677277</c:v>
                </c:pt>
                <c:pt idx="268">
                  <c:v>11.117930917710803</c:v>
                </c:pt>
                <c:pt idx="269">
                  <c:v>11.155604470030479</c:v>
                </c:pt>
                <c:pt idx="270">
                  <c:v>11.179309177108026</c:v>
                </c:pt>
                <c:pt idx="271">
                  <c:v>11.200897392482222</c:v>
                </c:pt>
                <c:pt idx="272">
                  <c:v>11.218252624449713</c:v>
                </c:pt>
                <c:pt idx="273">
                  <c:v>11.227565187944464</c:v>
                </c:pt>
                <c:pt idx="274">
                  <c:v>11.24915340331866</c:v>
                </c:pt>
                <c:pt idx="275">
                  <c:v>11.272858110396207</c:v>
                </c:pt>
                <c:pt idx="276">
                  <c:v>11.290213342363698</c:v>
                </c:pt>
                <c:pt idx="277">
                  <c:v>11.307568574331189</c:v>
                </c:pt>
                <c:pt idx="278">
                  <c:v>11.324923806298679</c:v>
                </c:pt>
                <c:pt idx="279">
                  <c:v>11.34227903826617</c:v>
                </c:pt>
                <c:pt idx="280">
                  <c:v>11.363020656959025</c:v>
                </c:pt>
                <c:pt idx="281">
                  <c:v>11.38418557399255</c:v>
                </c:pt>
                <c:pt idx="282">
                  <c:v>11.410006772773452</c:v>
                </c:pt>
                <c:pt idx="283">
                  <c:v>11.553504910260752</c:v>
                </c:pt>
                <c:pt idx="284">
                  <c:v>11.579749407382323</c:v>
                </c:pt>
                <c:pt idx="285">
                  <c:v>11.600914324415848</c:v>
                </c:pt>
                <c:pt idx="286">
                  <c:v>11.630968506603454</c:v>
                </c:pt>
                <c:pt idx="287">
                  <c:v>11.652133423636979</c:v>
                </c:pt>
                <c:pt idx="288">
                  <c:v>11.672875042329835</c:v>
                </c:pt>
                <c:pt idx="289">
                  <c:v>11.69446325770403</c:v>
                </c:pt>
                <c:pt idx="290">
                  <c:v>11.732136810023706</c:v>
                </c:pt>
                <c:pt idx="291">
                  <c:v>11.76981036234338</c:v>
                </c:pt>
                <c:pt idx="292">
                  <c:v>11.913308499830681</c:v>
                </c:pt>
                <c:pt idx="293">
                  <c:v>11.934050118523535</c:v>
                </c:pt>
                <c:pt idx="294">
                  <c:v>11.960294615645106</c:v>
                </c:pt>
                <c:pt idx="295">
                  <c:v>11.969607179139857</c:v>
                </c:pt>
                <c:pt idx="296">
                  <c:v>11.978919742634609</c:v>
                </c:pt>
                <c:pt idx="297">
                  <c:v>11.999661361327464</c:v>
                </c:pt>
                <c:pt idx="298">
                  <c:v>12.037334913647138</c:v>
                </c:pt>
                <c:pt idx="299">
                  <c:v>12.058499830680663</c:v>
                </c:pt>
                <c:pt idx="300">
                  <c:v>12.079664747714189</c:v>
                </c:pt>
                <c:pt idx="301">
                  <c:v>12.103369454791737</c:v>
                </c:pt>
                <c:pt idx="302">
                  <c:v>12.112682018286488</c:v>
                </c:pt>
                <c:pt idx="303">
                  <c:v>12.121994581781239</c:v>
                </c:pt>
                <c:pt idx="304">
                  <c:v>12.26549271926854</c:v>
                </c:pt>
                <c:pt idx="305">
                  <c:v>12.291737216390111</c:v>
                </c:pt>
                <c:pt idx="306">
                  <c:v>12.321791398577718</c:v>
                </c:pt>
                <c:pt idx="307">
                  <c:v>12.351845580765323</c:v>
                </c:pt>
                <c:pt idx="308">
                  <c:v>12.381899762952928</c:v>
                </c:pt>
                <c:pt idx="309">
                  <c:v>12.403064679986455</c:v>
                </c:pt>
                <c:pt idx="310">
                  <c:v>12.426769387064002</c:v>
                </c:pt>
                <c:pt idx="311">
                  <c:v>12.444547917372164</c:v>
                </c:pt>
                <c:pt idx="312">
                  <c:v>12.482221469691838</c:v>
                </c:pt>
                <c:pt idx="313">
                  <c:v>12.503386386725365</c:v>
                </c:pt>
                <c:pt idx="314">
                  <c:v>12.521164917033525</c:v>
                </c:pt>
                <c:pt idx="315">
                  <c:v>12.664663054520824</c:v>
                </c:pt>
                <c:pt idx="316">
                  <c:v>12.690484253301726</c:v>
                </c:pt>
                <c:pt idx="317">
                  <c:v>12.711649170335251</c:v>
                </c:pt>
                <c:pt idx="318">
                  <c:v>12.732814087368777</c:v>
                </c:pt>
                <c:pt idx="319">
                  <c:v>12.753979004402302</c:v>
                </c:pt>
                <c:pt idx="320">
                  <c:v>12.771757534710465</c:v>
                </c:pt>
                <c:pt idx="321">
                  <c:v>12.792922451743991</c:v>
                </c:pt>
                <c:pt idx="322">
                  <c:v>12.814087368777512</c:v>
                </c:pt>
                <c:pt idx="323">
                  <c:v>12.823399932272265</c:v>
                </c:pt>
                <c:pt idx="324">
                  <c:v>12.841178462580427</c:v>
                </c:pt>
                <c:pt idx="325">
                  <c:v>12.864883169657976</c:v>
                </c:pt>
                <c:pt idx="326">
                  <c:v>12.886048086691501</c:v>
                </c:pt>
                <c:pt idx="327">
                  <c:v>12.906789705384355</c:v>
                </c:pt>
                <c:pt idx="328">
                  <c:v>13.050287842871654</c:v>
                </c:pt>
                <c:pt idx="329">
                  <c:v>13.08796139519133</c:v>
                </c:pt>
                <c:pt idx="330">
                  <c:v>13.108703013884185</c:v>
                </c:pt>
                <c:pt idx="331">
                  <c:v>13.118015577378936</c:v>
                </c:pt>
                <c:pt idx="332">
                  <c:v>13.144260074500508</c:v>
                </c:pt>
                <c:pt idx="333">
                  <c:v>13.174314256688113</c:v>
                </c:pt>
                <c:pt idx="334">
                  <c:v>13.195055875380968</c:v>
                </c:pt>
                <c:pt idx="335">
                  <c:v>13.225110057568573</c:v>
                </c:pt>
                <c:pt idx="336">
                  <c:v>13.242465289536065</c:v>
                </c:pt>
                <c:pt idx="337">
                  <c:v>13.264053504910262</c:v>
                </c:pt>
                <c:pt idx="338">
                  <c:v>13.407551642397561</c:v>
                </c:pt>
                <c:pt idx="339">
                  <c:v>13.428293261090415</c:v>
                </c:pt>
                <c:pt idx="340">
                  <c:v>13.437605824585166</c:v>
                </c:pt>
                <c:pt idx="341">
                  <c:v>13.459194039959362</c:v>
                </c:pt>
                <c:pt idx="342">
                  <c:v>13.48078225533356</c:v>
                </c:pt>
                <c:pt idx="343">
                  <c:v>13.502370470707756</c:v>
                </c:pt>
                <c:pt idx="344">
                  <c:v>13.526075177785305</c:v>
                </c:pt>
                <c:pt idx="345">
                  <c:v>13.54681679647816</c:v>
                </c:pt>
                <c:pt idx="346">
                  <c:v>13.568405011852352</c:v>
                </c:pt>
                <c:pt idx="347">
                  <c:v>13.589993227226548</c:v>
                </c:pt>
                <c:pt idx="348">
                  <c:v>13.611581442600745</c:v>
                </c:pt>
                <c:pt idx="349">
                  <c:v>13.649254994920421</c:v>
                </c:pt>
                <c:pt idx="350">
                  <c:v>13.658567558415172</c:v>
                </c:pt>
                <c:pt idx="351">
                  <c:v>13.667880121909922</c:v>
                </c:pt>
                <c:pt idx="352">
                  <c:v>13.697934304097528</c:v>
                </c:pt>
                <c:pt idx="353">
                  <c:v>13.719522519471724</c:v>
                </c:pt>
                <c:pt idx="354">
                  <c:v>13.741110734845918</c:v>
                </c:pt>
                <c:pt idx="355">
                  <c:v>13.76693193362682</c:v>
                </c:pt>
                <c:pt idx="356">
                  <c:v>13.787673552319674</c:v>
                </c:pt>
                <c:pt idx="357">
                  <c:v>13.931171689806977</c:v>
                </c:pt>
                <c:pt idx="358">
                  <c:v>13.952759905181173</c:v>
                </c:pt>
                <c:pt idx="359">
                  <c:v>13.97646461225872</c:v>
                </c:pt>
                <c:pt idx="360">
                  <c:v>14.119962749746021</c:v>
                </c:pt>
                <c:pt idx="361">
                  <c:v>14.145783948526921</c:v>
                </c:pt>
                <c:pt idx="362">
                  <c:v>14.171605147307822</c:v>
                </c:pt>
                <c:pt idx="363">
                  <c:v>14.197426346088724</c:v>
                </c:pt>
                <c:pt idx="364">
                  <c:v>14.223247544869624</c:v>
                </c:pt>
                <c:pt idx="365">
                  <c:v>14.249068743650525</c:v>
                </c:pt>
                <c:pt idx="366">
                  <c:v>14.274889942431427</c:v>
                </c:pt>
                <c:pt idx="367">
                  <c:v>14.300711141212327</c:v>
                </c:pt>
                <c:pt idx="368">
                  <c:v>14.326532339993229</c:v>
                </c:pt>
                <c:pt idx="369">
                  <c:v>14.352353538774128</c:v>
                </c:pt>
                <c:pt idx="370">
                  <c:v>14.37817473755503</c:v>
                </c:pt>
                <c:pt idx="371">
                  <c:v>14.408228919742635</c:v>
                </c:pt>
                <c:pt idx="372">
                  <c:v>14.42939383677616</c:v>
                </c:pt>
                <c:pt idx="373">
                  <c:v>14.450558753809686</c:v>
                </c:pt>
                <c:pt idx="374">
                  <c:v>14.488232306129358</c:v>
                </c:pt>
                <c:pt idx="375">
                  <c:v>14.497544869624109</c:v>
                </c:pt>
                <c:pt idx="376">
                  <c:v>14.527599051811718</c:v>
                </c:pt>
                <c:pt idx="377">
                  <c:v>14.548763968845241</c:v>
                </c:pt>
                <c:pt idx="378">
                  <c:v>14.569928885878767</c:v>
                </c:pt>
                <c:pt idx="379">
                  <c:v>14.591093802912292</c:v>
                </c:pt>
                <c:pt idx="380">
                  <c:v>14.612258719945817</c:v>
                </c:pt>
                <c:pt idx="381">
                  <c:v>14.633000338638672</c:v>
                </c:pt>
                <c:pt idx="382">
                  <c:v>14.653741957331528</c:v>
                </c:pt>
                <c:pt idx="383">
                  <c:v>14.675330172705722</c:v>
                </c:pt>
                <c:pt idx="384">
                  <c:v>14.699034879783271</c:v>
                </c:pt>
                <c:pt idx="385">
                  <c:v>14.720199796816797</c:v>
                </c:pt>
                <c:pt idx="386">
                  <c:v>14.737978327124956</c:v>
                </c:pt>
                <c:pt idx="387">
                  <c:v>14.759143244158482</c:v>
                </c:pt>
                <c:pt idx="388">
                  <c:v>14.782847951236031</c:v>
                </c:pt>
                <c:pt idx="389">
                  <c:v>14.820521503555707</c:v>
                </c:pt>
                <c:pt idx="390">
                  <c:v>14.844226210633254</c:v>
                </c:pt>
                <c:pt idx="391">
                  <c:v>14.864967829326108</c:v>
                </c:pt>
                <c:pt idx="392">
                  <c:v>14.902641381645784</c:v>
                </c:pt>
                <c:pt idx="393">
                  <c:v>14.926346088723333</c:v>
                </c:pt>
                <c:pt idx="394">
                  <c:v>14.947511005756859</c:v>
                </c:pt>
                <c:pt idx="395">
                  <c:v>14.968675922790384</c:v>
                </c:pt>
                <c:pt idx="396">
                  <c:v>14.977988486285135</c:v>
                </c:pt>
                <c:pt idx="397">
                  <c:v>14.987301049779886</c:v>
                </c:pt>
                <c:pt idx="398">
                  <c:v>15.00888926515408</c:v>
                </c:pt>
                <c:pt idx="399">
                  <c:v>15.029630883846936</c:v>
                </c:pt>
                <c:pt idx="400">
                  <c:v>15.067304436166609</c:v>
                </c:pt>
                <c:pt idx="401">
                  <c:v>15.076616999661359</c:v>
                </c:pt>
                <c:pt idx="402">
                  <c:v>15.085929563156112</c:v>
                </c:pt>
                <c:pt idx="403">
                  <c:v>15.106671181848968</c:v>
                </c:pt>
                <c:pt idx="404">
                  <c:v>15.127412800541823</c:v>
                </c:pt>
                <c:pt idx="405">
                  <c:v>15.157466982729428</c:v>
                </c:pt>
                <c:pt idx="406">
                  <c:v>15.178208601422282</c:v>
                </c:pt>
                <c:pt idx="407">
                  <c:v>15.187521164917033</c:v>
                </c:pt>
                <c:pt idx="408">
                  <c:v>15.211225871994582</c:v>
                </c:pt>
                <c:pt idx="409">
                  <c:v>15.248899424314258</c:v>
                </c:pt>
                <c:pt idx="410">
                  <c:v>15.286572976633931</c:v>
                </c:pt>
                <c:pt idx="411">
                  <c:v>15.308161192008127</c:v>
                </c:pt>
                <c:pt idx="412">
                  <c:v>15.451659329495429</c:v>
                </c:pt>
                <c:pt idx="413">
                  <c:v>15.473247544869622</c:v>
                </c:pt>
                <c:pt idx="414">
                  <c:v>15.49483576024382</c:v>
                </c:pt>
                <c:pt idx="415">
                  <c:v>15.516423975618016</c:v>
                </c:pt>
                <c:pt idx="416">
                  <c:v>15.538012190992212</c:v>
                </c:pt>
                <c:pt idx="417">
                  <c:v>15.563833389773112</c:v>
                </c:pt>
                <c:pt idx="418">
                  <c:v>15.590077886894683</c:v>
                </c:pt>
                <c:pt idx="419">
                  <c:v>15.61378259397223</c:v>
                </c:pt>
                <c:pt idx="420">
                  <c:v>15.635370809346426</c:v>
                </c:pt>
                <c:pt idx="421">
                  <c:v>15.665424991534033</c:v>
                </c:pt>
                <c:pt idx="422">
                  <c:v>15.68912969861158</c:v>
                </c:pt>
                <c:pt idx="423">
                  <c:v>15.698442262106333</c:v>
                </c:pt>
                <c:pt idx="424">
                  <c:v>15.716220792414493</c:v>
                </c:pt>
                <c:pt idx="425">
                  <c:v>15.753894344734167</c:v>
                </c:pt>
                <c:pt idx="426">
                  <c:v>15.89739248222147</c:v>
                </c:pt>
                <c:pt idx="427">
                  <c:v>15.935066034541146</c:v>
                </c:pt>
                <c:pt idx="428">
                  <c:v>15.961310531662715</c:v>
                </c:pt>
                <c:pt idx="429">
                  <c:v>15.985015238740264</c:v>
                </c:pt>
                <c:pt idx="430">
                  <c:v>16.010836437521164</c:v>
                </c:pt>
                <c:pt idx="431">
                  <c:v>16.154334575008466</c:v>
                </c:pt>
                <c:pt idx="432">
                  <c:v>16.163647138503219</c:v>
                </c:pt>
                <c:pt idx="433">
                  <c:v>16.18989163562479</c:v>
                </c:pt>
                <c:pt idx="434">
                  <c:v>16.210633254317646</c:v>
                </c:pt>
                <c:pt idx="435">
                  <c:v>16.24830680663732</c:v>
                </c:pt>
                <c:pt idx="436">
                  <c:v>16.269895022011514</c:v>
                </c:pt>
                <c:pt idx="437">
                  <c:v>16.293599729089063</c:v>
                </c:pt>
                <c:pt idx="438">
                  <c:v>16.314341347781916</c:v>
                </c:pt>
                <c:pt idx="439">
                  <c:v>16.340585844903487</c:v>
                </c:pt>
                <c:pt idx="440">
                  <c:v>16.364290551981036</c:v>
                </c:pt>
                <c:pt idx="441">
                  <c:v>16.382069082289195</c:v>
                </c:pt>
                <c:pt idx="442">
                  <c:v>16.525567219776498</c:v>
                </c:pt>
                <c:pt idx="443">
                  <c:v>16.551811716898072</c:v>
                </c:pt>
                <c:pt idx="444">
                  <c:v>16.575516423975618</c:v>
                </c:pt>
                <c:pt idx="445">
                  <c:v>16.71901456146292</c:v>
                </c:pt>
                <c:pt idx="446">
                  <c:v>16.740179478496444</c:v>
                </c:pt>
                <c:pt idx="447">
                  <c:v>16.777853030816122</c:v>
                </c:pt>
                <c:pt idx="448">
                  <c:v>16.801557737893667</c:v>
                </c:pt>
                <c:pt idx="449">
                  <c:v>16.825262444971216</c:v>
                </c:pt>
                <c:pt idx="450">
                  <c:v>16.846004063664072</c:v>
                </c:pt>
                <c:pt idx="451">
                  <c:v>16.883677615983743</c:v>
                </c:pt>
                <c:pt idx="452">
                  <c:v>16.90484253301727</c:v>
                </c:pt>
                <c:pt idx="453">
                  <c:v>16.926007450050797</c:v>
                </c:pt>
                <c:pt idx="454">
                  <c:v>16.952251947172368</c:v>
                </c:pt>
                <c:pt idx="455">
                  <c:v>16.973416864205891</c:v>
                </c:pt>
                <c:pt idx="456">
                  <c:v>16.99712157128344</c:v>
                </c:pt>
                <c:pt idx="457">
                  <c:v>17.018709786657638</c:v>
                </c:pt>
                <c:pt idx="458">
                  <c:v>17.042414493735183</c:v>
                </c:pt>
                <c:pt idx="459">
                  <c:v>17.059769725702676</c:v>
                </c:pt>
                <c:pt idx="460">
                  <c:v>17.083474432780225</c:v>
                </c:pt>
                <c:pt idx="461">
                  <c:v>17.107179139857774</c:v>
                </c:pt>
                <c:pt idx="462">
                  <c:v>17.124534371825263</c:v>
                </c:pt>
                <c:pt idx="463">
                  <c:v>17.145699288858786</c:v>
                </c:pt>
                <c:pt idx="464">
                  <c:v>17.155011852353539</c:v>
                </c:pt>
                <c:pt idx="465">
                  <c:v>17.176600067727733</c:v>
                </c:pt>
                <c:pt idx="466">
                  <c:v>17.185912631222486</c:v>
                </c:pt>
                <c:pt idx="467">
                  <c:v>17.22358618354216</c:v>
                </c:pt>
                <c:pt idx="468">
                  <c:v>17.232898747036913</c:v>
                </c:pt>
                <c:pt idx="469">
                  <c:v>17.262952929224518</c:v>
                </c:pt>
                <c:pt idx="470">
                  <c:v>17.272265492719267</c:v>
                </c:pt>
                <c:pt idx="471">
                  <c:v>17.41576363020657</c:v>
                </c:pt>
                <c:pt idx="472">
                  <c:v>17.425076193701319</c:v>
                </c:pt>
                <c:pt idx="473">
                  <c:v>17.45132069082289</c:v>
                </c:pt>
                <c:pt idx="474">
                  <c:v>17.475025397900438</c:v>
                </c:pt>
                <c:pt idx="475">
                  <c:v>17.484337961395191</c:v>
                </c:pt>
                <c:pt idx="476">
                  <c:v>17.493650524889944</c:v>
                </c:pt>
                <c:pt idx="477">
                  <c:v>17.519471723670843</c:v>
                </c:pt>
                <c:pt idx="478">
                  <c:v>17.545292922451743</c:v>
                </c:pt>
                <c:pt idx="479">
                  <c:v>17.575347104639349</c:v>
                </c:pt>
                <c:pt idx="480">
                  <c:v>17.605401286826954</c:v>
                </c:pt>
                <c:pt idx="481">
                  <c:v>17.614713850321706</c:v>
                </c:pt>
                <c:pt idx="482">
                  <c:v>17.636302065695901</c:v>
                </c:pt>
                <c:pt idx="483">
                  <c:v>17.657466982729428</c:v>
                </c:pt>
                <c:pt idx="484">
                  <c:v>17.681171689806977</c:v>
                </c:pt>
                <c:pt idx="485">
                  <c:v>17.698950220115137</c:v>
                </c:pt>
                <c:pt idx="486">
                  <c:v>17.7167287504233</c:v>
                </c:pt>
                <c:pt idx="487">
                  <c:v>17.73450728073146</c:v>
                </c:pt>
                <c:pt idx="488">
                  <c:v>17.743819844226209</c:v>
                </c:pt>
                <c:pt idx="489">
                  <c:v>17.753132407720962</c:v>
                </c:pt>
                <c:pt idx="490">
                  <c:v>17.773874026413814</c:v>
                </c:pt>
                <c:pt idx="491">
                  <c:v>17.800118523535389</c:v>
                </c:pt>
                <c:pt idx="492">
                  <c:v>17.821283440568912</c:v>
                </c:pt>
                <c:pt idx="493">
                  <c:v>17.847104639349816</c:v>
                </c:pt>
                <c:pt idx="494">
                  <c:v>17.868269556383339</c:v>
                </c:pt>
                <c:pt idx="495">
                  <c:v>17.889434473416866</c:v>
                </c:pt>
                <c:pt idx="496">
                  <c:v>17.91059939045039</c:v>
                </c:pt>
                <c:pt idx="497">
                  <c:v>17.931764307483913</c:v>
                </c:pt>
                <c:pt idx="498">
                  <c:v>17.95292922451744</c:v>
                </c:pt>
                <c:pt idx="499">
                  <c:v>17.974094141550964</c:v>
                </c:pt>
                <c:pt idx="500">
                  <c:v>17.995259058584491</c:v>
                </c:pt>
                <c:pt idx="501">
                  <c:v>18.016423975618014</c:v>
                </c:pt>
                <c:pt idx="502">
                  <c:v>18.037588892651542</c:v>
                </c:pt>
                <c:pt idx="503">
                  <c:v>18.058753809685065</c:v>
                </c:pt>
                <c:pt idx="504">
                  <c:v>18.202251947172368</c:v>
                </c:pt>
                <c:pt idx="505">
                  <c:v>18.222993565865224</c:v>
                </c:pt>
                <c:pt idx="506">
                  <c:v>18.244158482898747</c:v>
                </c:pt>
                <c:pt idx="507">
                  <c:v>18.265323399932274</c:v>
                </c:pt>
                <c:pt idx="508">
                  <c:v>18.286488316965798</c:v>
                </c:pt>
                <c:pt idx="509">
                  <c:v>18.307653233999321</c:v>
                </c:pt>
                <c:pt idx="510">
                  <c:v>18.33770741618693</c:v>
                </c:pt>
                <c:pt idx="511">
                  <c:v>18.481205553674229</c:v>
                </c:pt>
                <c:pt idx="512">
                  <c:v>18.504910260751778</c:v>
                </c:pt>
                <c:pt idx="513">
                  <c:v>18.522688791059938</c:v>
                </c:pt>
                <c:pt idx="514">
                  <c:v>18.666186928547241</c:v>
                </c:pt>
                <c:pt idx="515">
                  <c:v>18.696241110734846</c:v>
                </c:pt>
                <c:pt idx="516">
                  <c:v>18.716982729427698</c:v>
                </c:pt>
                <c:pt idx="517">
                  <c:v>18.747036911615307</c:v>
                </c:pt>
                <c:pt idx="518">
                  <c:v>18.76777853030816</c:v>
                </c:pt>
                <c:pt idx="519">
                  <c:v>18.805452082627834</c:v>
                </c:pt>
                <c:pt idx="520">
                  <c:v>18.843125634947512</c:v>
                </c:pt>
                <c:pt idx="521">
                  <c:v>18.863867253640365</c:v>
                </c:pt>
                <c:pt idx="522">
                  <c:v>18.901540805960039</c:v>
                </c:pt>
                <c:pt idx="523">
                  <c:v>18.925245513037588</c:v>
                </c:pt>
                <c:pt idx="524">
                  <c:v>18.945987131730444</c:v>
                </c:pt>
                <c:pt idx="525">
                  <c:v>18.983660684050118</c:v>
                </c:pt>
                <c:pt idx="526">
                  <c:v>18.992973247544871</c:v>
                </c:pt>
                <c:pt idx="527">
                  <c:v>19.014138164578394</c:v>
                </c:pt>
                <c:pt idx="528">
                  <c:v>19.040382661699969</c:v>
                </c:pt>
                <c:pt idx="529">
                  <c:v>19.061547578733492</c:v>
                </c:pt>
                <c:pt idx="530">
                  <c:v>19.087792075855063</c:v>
                </c:pt>
                <c:pt idx="531">
                  <c:v>19.108956992888587</c:v>
                </c:pt>
                <c:pt idx="532">
                  <c:v>19.146630545208261</c:v>
                </c:pt>
                <c:pt idx="533">
                  <c:v>19.163985777175753</c:v>
                </c:pt>
                <c:pt idx="534">
                  <c:v>19.181341009143242</c:v>
                </c:pt>
                <c:pt idx="535">
                  <c:v>19.190653572637995</c:v>
                </c:pt>
                <c:pt idx="536">
                  <c:v>19.199966136132744</c:v>
                </c:pt>
                <c:pt idx="537">
                  <c:v>19.343464273620047</c:v>
                </c:pt>
                <c:pt idx="538">
                  <c:v>19.381137825939724</c:v>
                </c:pt>
                <c:pt idx="539">
                  <c:v>19.402302742973248</c:v>
                </c:pt>
                <c:pt idx="540">
                  <c:v>19.426007450050793</c:v>
                </c:pt>
                <c:pt idx="541">
                  <c:v>19.449712157128342</c:v>
                </c:pt>
                <c:pt idx="542">
                  <c:v>19.473416864205891</c:v>
                </c:pt>
                <c:pt idx="543">
                  <c:v>19.494581781239418</c:v>
                </c:pt>
                <c:pt idx="544">
                  <c:v>19.638079918726721</c:v>
                </c:pt>
                <c:pt idx="545">
                  <c:v>19.64739248222147</c:v>
                </c:pt>
                <c:pt idx="546">
                  <c:v>19.668557399254997</c:v>
                </c:pt>
                <c:pt idx="547">
                  <c:v>19.68929901794785</c:v>
                </c:pt>
                <c:pt idx="548">
                  <c:v>19.710463934981377</c:v>
                </c:pt>
                <c:pt idx="549">
                  <c:v>19.734168642058922</c:v>
                </c:pt>
                <c:pt idx="550">
                  <c:v>19.751523874026415</c:v>
                </c:pt>
                <c:pt idx="551">
                  <c:v>19.789197426346089</c:v>
                </c:pt>
                <c:pt idx="552">
                  <c:v>19.806975956654249</c:v>
                </c:pt>
                <c:pt idx="553">
                  <c:v>19.824754486962412</c:v>
                </c:pt>
                <c:pt idx="554">
                  <c:v>19.845496105655265</c:v>
                </c:pt>
                <c:pt idx="555">
                  <c:v>19.875550287842874</c:v>
                </c:pt>
                <c:pt idx="556">
                  <c:v>19.899254994920419</c:v>
                </c:pt>
                <c:pt idx="557">
                  <c:v>19.908567558415172</c:v>
                </c:pt>
                <c:pt idx="558">
                  <c:v>19.929732475448699</c:v>
                </c:pt>
                <c:pt idx="559">
                  <c:v>19.953437182526244</c:v>
                </c:pt>
                <c:pt idx="560">
                  <c:v>19.974602099559768</c:v>
                </c:pt>
                <c:pt idx="561">
                  <c:v>19.995767016593295</c:v>
                </c:pt>
                <c:pt idx="562">
                  <c:v>20.016508635286151</c:v>
                </c:pt>
                <c:pt idx="563">
                  <c:v>20.040213342363696</c:v>
                </c:pt>
                <c:pt idx="564">
                  <c:v>20.077886894683374</c:v>
                </c:pt>
                <c:pt idx="565">
                  <c:v>20.099051811716897</c:v>
                </c:pt>
                <c:pt idx="566">
                  <c:v>20.120216728750425</c:v>
                </c:pt>
                <c:pt idx="567">
                  <c:v>20.141381645783948</c:v>
                </c:pt>
                <c:pt idx="568">
                  <c:v>20.162546562817475</c:v>
                </c:pt>
                <c:pt idx="569">
                  <c:v>20.183288181510328</c:v>
                </c:pt>
                <c:pt idx="570">
                  <c:v>20.32678631899763</c:v>
                </c:pt>
                <c:pt idx="571">
                  <c:v>20.35260751777853</c:v>
                </c:pt>
                <c:pt idx="572">
                  <c:v>20.378428716559434</c:v>
                </c:pt>
                <c:pt idx="573">
                  <c:v>20.399593633592954</c:v>
                </c:pt>
                <c:pt idx="574">
                  <c:v>20.423298340670502</c:v>
                </c:pt>
                <c:pt idx="575">
                  <c:v>20.447003047748051</c:v>
                </c:pt>
                <c:pt idx="576">
                  <c:v>20.467744666440908</c:v>
                </c:pt>
                <c:pt idx="577">
                  <c:v>20.488909583474431</c:v>
                </c:pt>
                <c:pt idx="578">
                  <c:v>20.510074500507958</c:v>
                </c:pt>
                <c:pt idx="579">
                  <c:v>20.531239417541482</c:v>
                </c:pt>
                <c:pt idx="580">
                  <c:v>20.552404334575009</c:v>
                </c:pt>
                <c:pt idx="581">
                  <c:v>20.573569251608532</c:v>
                </c:pt>
                <c:pt idx="582">
                  <c:v>20.594734168642059</c:v>
                </c:pt>
                <c:pt idx="583">
                  <c:v>20.615899085675586</c:v>
                </c:pt>
                <c:pt idx="584">
                  <c:v>20.63706400270911</c:v>
                </c:pt>
                <c:pt idx="585">
                  <c:v>20.658228919742637</c:v>
                </c:pt>
                <c:pt idx="586">
                  <c:v>20.67939383677616</c:v>
                </c:pt>
                <c:pt idx="587">
                  <c:v>20.700558753809688</c:v>
                </c:pt>
                <c:pt idx="588">
                  <c:v>20.726379952590584</c:v>
                </c:pt>
                <c:pt idx="589">
                  <c:v>20.752201151371487</c:v>
                </c:pt>
                <c:pt idx="590">
                  <c:v>20.761513714866236</c:v>
                </c:pt>
                <c:pt idx="591">
                  <c:v>20.770826278360989</c:v>
                </c:pt>
                <c:pt idx="592">
                  <c:v>20.780138841855738</c:v>
                </c:pt>
                <c:pt idx="593">
                  <c:v>20.803843548933287</c:v>
                </c:pt>
                <c:pt idx="594">
                  <c:v>20.82162207924145</c:v>
                </c:pt>
                <c:pt idx="595">
                  <c:v>20.842363697934303</c:v>
                </c:pt>
                <c:pt idx="596">
                  <c:v>20.851676261429056</c:v>
                </c:pt>
                <c:pt idx="597">
                  <c:v>20.88934981374873</c:v>
                </c:pt>
                <c:pt idx="598">
                  <c:v>21.032847951236029</c:v>
                </c:pt>
                <c:pt idx="599">
                  <c:v>21.176346088723331</c:v>
                </c:pt>
                <c:pt idx="600">
                  <c:v>21.197087707416188</c:v>
                </c:pt>
                <c:pt idx="601">
                  <c:v>21.227141889603793</c:v>
                </c:pt>
                <c:pt idx="602">
                  <c:v>21.236454453098546</c:v>
                </c:pt>
                <c:pt idx="603">
                  <c:v>21.245767016593295</c:v>
                </c:pt>
                <c:pt idx="604">
                  <c:v>21.255079580088047</c:v>
                </c:pt>
                <c:pt idx="605">
                  <c:v>21.276244497121571</c:v>
                </c:pt>
                <c:pt idx="606">
                  <c:v>21.297409414155098</c:v>
                </c:pt>
                <c:pt idx="607">
                  <c:v>21.306721977649847</c:v>
                </c:pt>
                <c:pt idx="608">
                  <c:v>21.327886894683374</c:v>
                </c:pt>
                <c:pt idx="609">
                  <c:v>21.349051811716897</c:v>
                </c:pt>
                <c:pt idx="610">
                  <c:v>21.35836437521165</c:v>
                </c:pt>
                <c:pt idx="611">
                  <c:v>21.379529292245174</c:v>
                </c:pt>
                <c:pt idx="612">
                  <c:v>21.400694209278701</c:v>
                </c:pt>
                <c:pt idx="613">
                  <c:v>21.421859126312228</c:v>
                </c:pt>
                <c:pt idx="614">
                  <c:v>21.445563833389773</c:v>
                </c:pt>
                <c:pt idx="615">
                  <c:v>21.454876396884522</c:v>
                </c:pt>
                <c:pt idx="616">
                  <c:v>21.484930579072131</c:v>
                </c:pt>
                <c:pt idx="617">
                  <c:v>21.505672197764987</c:v>
                </c:pt>
                <c:pt idx="618">
                  <c:v>21.527260413139178</c:v>
                </c:pt>
                <c:pt idx="619">
                  <c:v>21.550965120216727</c:v>
                </c:pt>
                <c:pt idx="620">
                  <c:v>21.57678631899763</c:v>
                </c:pt>
                <c:pt idx="621">
                  <c:v>21.60260751777853</c:v>
                </c:pt>
                <c:pt idx="622">
                  <c:v>21.623349136471383</c:v>
                </c:pt>
                <c:pt idx="623">
                  <c:v>21.641127666779546</c:v>
                </c:pt>
                <c:pt idx="624">
                  <c:v>21.678801219099224</c:v>
                </c:pt>
                <c:pt idx="625">
                  <c:v>21.699542837792077</c:v>
                </c:pt>
                <c:pt idx="626">
                  <c:v>21.708855401286829</c:v>
                </c:pt>
                <c:pt idx="627">
                  <c:v>21.718167964781578</c:v>
                </c:pt>
                <c:pt idx="628">
                  <c:v>21.861666102268877</c:v>
                </c:pt>
                <c:pt idx="629">
                  <c:v>21.899339654588555</c:v>
                </c:pt>
                <c:pt idx="630">
                  <c:v>21.923044361666104</c:v>
                </c:pt>
                <c:pt idx="631">
                  <c:v>21.949288858787675</c:v>
                </c:pt>
                <c:pt idx="632">
                  <c:v>21.970030477480528</c:v>
                </c:pt>
                <c:pt idx="633">
                  <c:v>21.990772096173384</c:v>
                </c:pt>
                <c:pt idx="634">
                  <c:v>22.134270233660683</c:v>
                </c:pt>
                <c:pt idx="635">
                  <c:v>22.171943785980357</c:v>
                </c:pt>
                <c:pt idx="636">
                  <c:v>22.198188283101931</c:v>
                </c:pt>
                <c:pt idx="637">
                  <c:v>22.224009481882831</c:v>
                </c:pt>
                <c:pt idx="638">
                  <c:v>22.250253979004402</c:v>
                </c:pt>
                <c:pt idx="639">
                  <c:v>22.259566542499154</c:v>
                </c:pt>
                <c:pt idx="640">
                  <c:v>22.280308161192007</c:v>
                </c:pt>
                <c:pt idx="641">
                  <c:v>22.298086691500167</c:v>
                </c:pt>
                <c:pt idx="642">
                  <c:v>22.319251608533694</c:v>
                </c:pt>
                <c:pt idx="643">
                  <c:v>22.356925160853368</c:v>
                </c:pt>
                <c:pt idx="644">
                  <c:v>22.500423298340671</c:v>
                </c:pt>
                <c:pt idx="645">
                  <c:v>22.524128005418216</c:v>
                </c:pt>
                <c:pt idx="646">
                  <c:v>22.561801557737894</c:v>
                </c:pt>
                <c:pt idx="647">
                  <c:v>22.599475110057568</c:v>
                </c:pt>
                <c:pt idx="648">
                  <c:v>22.637148662377243</c:v>
                </c:pt>
                <c:pt idx="649">
                  <c:v>22.674822214696917</c:v>
                </c:pt>
                <c:pt idx="650">
                  <c:v>22.712495767016595</c:v>
                </c:pt>
                <c:pt idx="651">
                  <c:v>22.750169319336269</c:v>
                </c:pt>
                <c:pt idx="652">
                  <c:v>22.767524551303758</c:v>
                </c:pt>
                <c:pt idx="653">
                  <c:v>22.788266169996614</c:v>
                </c:pt>
                <c:pt idx="654">
                  <c:v>22.809431087030138</c:v>
                </c:pt>
                <c:pt idx="655">
                  <c:v>22.81874365052489</c:v>
                </c:pt>
                <c:pt idx="656">
                  <c:v>22.962241788012193</c:v>
                </c:pt>
                <c:pt idx="657">
                  <c:v>23.105739925499492</c:v>
                </c:pt>
                <c:pt idx="658">
                  <c:v>23.131984422621063</c:v>
                </c:pt>
                <c:pt idx="659">
                  <c:v>23.141296986115815</c:v>
                </c:pt>
                <c:pt idx="660">
                  <c:v>23.150609549610564</c:v>
                </c:pt>
                <c:pt idx="661">
                  <c:v>23.174314256688113</c:v>
                </c:pt>
                <c:pt idx="662">
                  <c:v>23.198018963765662</c:v>
                </c:pt>
                <c:pt idx="663">
                  <c:v>23.228073145953267</c:v>
                </c:pt>
                <c:pt idx="664">
                  <c:v>23.23738570944802</c:v>
                </c:pt>
                <c:pt idx="665">
                  <c:v>23.246698272942769</c:v>
                </c:pt>
                <c:pt idx="666">
                  <c:v>23.256010836437522</c:v>
                </c:pt>
                <c:pt idx="667">
                  <c:v>23.265323399932271</c:v>
                </c:pt>
                <c:pt idx="668">
                  <c:v>23.302996952251949</c:v>
                </c:pt>
                <c:pt idx="669">
                  <c:v>23.446495089739248</c:v>
                </c:pt>
                <c:pt idx="670">
                  <c:v>23.472316288520148</c:v>
                </c:pt>
                <c:pt idx="671">
                  <c:v>23.493904503894345</c:v>
                </c:pt>
                <c:pt idx="672">
                  <c:v>23.523958686081951</c:v>
                </c:pt>
                <c:pt idx="673">
                  <c:v>23.5476633931595</c:v>
                </c:pt>
                <c:pt idx="674">
                  <c:v>23.585336945479174</c:v>
                </c:pt>
                <c:pt idx="675">
                  <c:v>23.606925160853372</c:v>
                </c:pt>
                <c:pt idx="676">
                  <c:v>23.633169657974939</c:v>
                </c:pt>
                <c:pt idx="677">
                  <c:v>23.670843210294613</c:v>
                </c:pt>
                <c:pt idx="678">
                  <c:v>23.694547917372162</c:v>
                </c:pt>
                <c:pt idx="679">
                  <c:v>23.724602099559768</c:v>
                </c:pt>
                <c:pt idx="680">
                  <c:v>23.742380629867931</c:v>
                </c:pt>
                <c:pt idx="681">
                  <c:v>23.88587876735523</c:v>
                </c:pt>
                <c:pt idx="682">
                  <c:v>23.909583474432779</c:v>
                </c:pt>
                <c:pt idx="683">
                  <c:v>23.947257026752457</c:v>
                </c:pt>
                <c:pt idx="684">
                  <c:v>23.984930579072131</c:v>
                </c:pt>
                <c:pt idx="685">
                  <c:v>23.99424314256688</c:v>
                </c:pt>
                <c:pt idx="686">
                  <c:v>24.012021672875044</c:v>
                </c:pt>
                <c:pt idx="687">
                  <c:v>24.033186589908567</c:v>
                </c:pt>
                <c:pt idx="688">
                  <c:v>24.054351506942094</c:v>
                </c:pt>
                <c:pt idx="689">
                  <c:v>24.078056214019643</c:v>
                </c:pt>
                <c:pt idx="690">
                  <c:v>24.101760921097188</c:v>
                </c:pt>
                <c:pt idx="691">
                  <c:v>24.139434473416866</c:v>
                </c:pt>
                <c:pt idx="692">
                  <c:v>24.16059939045039</c:v>
                </c:pt>
                <c:pt idx="693">
                  <c:v>24.181764307483913</c:v>
                </c:pt>
                <c:pt idx="694">
                  <c:v>24.20292922451744</c:v>
                </c:pt>
                <c:pt idx="695">
                  <c:v>24.2207077548256</c:v>
                </c:pt>
                <c:pt idx="696">
                  <c:v>24.241872671859127</c:v>
                </c:pt>
                <c:pt idx="697">
                  <c:v>24.259651202167287</c:v>
                </c:pt>
                <c:pt idx="698">
                  <c:v>24.289705384354892</c:v>
                </c:pt>
                <c:pt idx="699">
                  <c:v>24.327378936674567</c:v>
                </c:pt>
                <c:pt idx="700">
                  <c:v>24.348120555367423</c:v>
                </c:pt>
                <c:pt idx="701">
                  <c:v>24.371825262444972</c:v>
                </c:pt>
                <c:pt idx="702">
                  <c:v>24.409498814764646</c:v>
                </c:pt>
                <c:pt idx="703">
                  <c:v>24.433203521842195</c:v>
                </c:pt>
                <c:pt idx="704">
                  <c:v>24.576701659329494</c:v>
                </c:pt>
                <c:pt idx="705">
                  <c:v>24.600406366407043</c:v>
                </c:pt>
                <c:pt idx="706">
                  <c:v>24.638079918726717</c:v>
                </c:pt>
                <c:pt idx="707">
                  <c:v>24.675753471046395</c:v>
                </c:pt>
                <c:pt idx="708">
                  <c:v>24.701997968167966</c:v>
                </c:pt>
                <c:pt idx="709">
                  <c:v>24.723162885201493</c:v>
                </c:pt>
                <c:pt idx="710">
                  <c:v>24.732475448696242</c:v>
                </c:pt>
                <c:pt idx="711">
                  <c:v>24.750253979004402</c:v>
                </c:pt>
                <c:pt idx="712">
                  <c:v>24.770995597697258</c:v>
                </c:pt>
                <c:pt idx="713">
                  <c:v>24.801049779884863</c:v>
                </c:pt>
                <c:pt idx="714">
                  <c:v>24.944547917372166</c:v>
                </c:pt>
                <c:pt idx="715">
                  <c:v>24.974602099559771</c:v>
                </c:pt>
                <c:pt idx="716">
                  <c:v>25.11810023704707</c:v>
                </c:pt>
                <c:pt idx="717">
                  <c:v>25.139688452421264</c:v>
                </c:pt>
                <c:pt idx="718">
                  <c:v>25.160430071114121</c:v>
                </c:pt>
                <c:pt idx="719">
                  <c:v>25.303928208601423</c:v>
                </c:pt>
                <c:pt idx="720">
                  <c:v>25.324669827294276</c:v>
                </c:pt>
                <c:pt idx="721">
                  <c:v>25.345834744327799</c:v>
                </c:pt>
                <c:pt idx="722">
                  <c:v>25.355147307822552</c:v>
                </c:pt>
                <c:pt idx="723">
                  <c:v>25.376312224856079</c:v>
                </c:pt>
                <c:pt idx="724">
                  <c:v>25.397053843548932</c:v>
                </c:pt>
                <c:pt idx="725">
                  <c:v>25.423298340670502</c:v>
                </c:pt>
                <c:pt idx="726">
                  <c:v>25.44446325770403</c:v>
                </c:pt>
                <c:pt idx="727">
                  <c:v>25.468167964781578</c:v>
                </c:pt>
                <c:pt idx="728">
                  <c:v>25.505841517101253</c:v>
                </c:pt>
                <c:pt idx="729">
                  <c:v>25.531662715882153</c:v>
                </c:pt>
                <c:pt idx="730">
                  <c:v>25.540975279376905</c:v>
                </c:pt>
                <c:pt idx="731">
                  <c:v>25.57102946156451</c:v>
                </c:pt>
                <c:pt idx="732">
                  <c:v>25.594734168642059</c:v>
                </c:pt>
                <c:pt idx="733">
                  <c:v>25.612512698950219</c:v>
                </c:pt>
                <c:pt idx="734">
                  <c:v>25.633254317643072</c:v>
                </c:pt>
                <c:pt idx="735">
                  <c:v>25.642566881137824</c:v>
                </c:pt>
                <c:pt idx="736">
                  <c:v>25.663308499830677</c:v>
                </c:pt>
                <c:pt idx="737">
                  <c:v>25.687013206908226</c:v>
                </c:pt>
                <c:pt idx="738">
                  <c:v>25.712834405689129</c:v>
                </c:pt>
                <c:pt idx="739">
                  <c:v>25.739078902810704</c:v>
                </c:pt>
                <c:pt idx="740">
                  <c:v>25.762783609888253</c:v>
                </c:pt>
                <c:pt idx="741">
                  <c:v>25.906281747375548</c:v>
                </c:pt>
                <c:pt idx="742">
                  <c:v>25.929986454453097</c:v>
                </c:pt>
                <c:pt idx="743">
                  <c:v>25.953691161530646</c:v>
                </c:pt>
                <c:pt idx="744">
                  <c:v>25.974856078564173</c:v>
                </c:pt>
                <c:pt idx="745">
                  <c:v>25.996020995597696</c:v>
                </c:pt>
                <c:pt idx="746">
                  <c:v>26.016762614290549</c:v>
                </c:pt>
                <c:pt idx="747">
                  <c:v>26.046816796478154</c:v>
                </c:pt>
                <c:pt idx="748">
                  <c:v>26.070521503555703</c:v>
                </c:pt>
                <c:pt idx="749">
                  <c:v>26.091686420589234</c:v>
                </c:pt>
                <c:pt idx="750">
                  <c:v>26.112428039282086</c:v>
                </c:pt>
                <c:pt idx="751">
                  <c:v>26.255926176769389</c:v>
                </c:pt>
                <c:pt idx="752">
                  <c:v>26.265238740264142</c:v>
                </c:pt>
                <c:pt idx="753">
                  <c:v>26.295292922451747</c:v>
                </c:pt>
                <c:pt idx="754">
                  <c:v>26.438791059939042</c:v>
                </c:pt>
                <c:pt idx="755">
                  <c:v>26.582289197426345</c:v>
                </c:pt>
                <c:pt idx="756">
                  <c:v>26.591601760921098</c:v>
                </c:pt>
                <c:pt idx="757">
                  <c:v>26.629275313240775</c:v>
                </c:pt>
                <c:pt idx="758">
                  <c:v>26.652980020318317</c:v>
                </c:pt>
                <c:pt idx="759">
                  <c:v>26.67033525228581</c:v>
                </c:pt>
                <c:pt idx="760">
                  <c:v>26.691923467660004</c:v>
                </c:pt>
                <c:pt idx="761">
                  <c:v>26.715628174737553</c:v>
                </c:pt>
                <c:pt idx="762">
                  <c:v>26.859126312224856</c:v>
                </c:pt>
                <c:pt idx="763">
                  <c:v>26.889180494412461</c:v>
                </c:pt>
                <c:pt idx="764">
                  <c:v>26.909922113105317</c:v>
                </c:pt>
                <c:pt idx="765">
                  <c:v>27.05342025059262</c:v>
                </c:pt>
                <c:pt idx="766">
                  <c:v>27.079241449373519</c:v>
                </c:pt>
                <c:pt idx="767">
                  <c:v>27.105062648154423</c:v>
                </c:pt>
                <c:pt idx="768">
                  <c:v>27.130883846935323</c:v>
                </c:pt>
                <c:pt idx="769">
                  <c:v>27.156705045716222</c:v>
                </c:pt>
                <c:pt idx="770">
                  <c:v>27.182526244497122</c:v>
                </c:pt>
                <c:pt idx="771">
                  <c:v>27.208347443278026</c:v>
                </c:pt>
                <c:pt idx="772">
                  <c:v>27.234168642058926</c:v>
                </c:pt>
                <c:pt idx="773">
                  <c:v>27.259989840839825</c:v>
                </c:pt>
                <c:pt idx="774">
                  <c:v>27.285811039620722</c:v>
                </c:pt>
                <c:pt idx="775">
                  <c:v>27.311632238401621</c:v>
                </c:pt>
                <c:pt idx="776">
                  <c:v>27.337453437182525</c:v>
                </c:pt>
                <c:pt idx="777">
                  <c:v>27.363274635963425</c:v>
                </c:pt>
                <c:pt idx="778">
                  <c:v>27.372587199458177</c:v>
                </c:pt>
                <c:pt idx="779">
                  <c:v>27.51608533694548</c:v>
                </c:pt>
                <c:pt idx="780">
                  <c:v>27.537250253979007</c:v>
                </c:pt>
                <c:pt idx="781">
                  <c:v>27.560954961056556</c:v>
                </c:pt>
                <c:pt idx="782">
                  <c:v>27.598628513376227</c:v>
                </c:pt>
                <c:pt idx="783">
                  <c:v>27.636302065695901</c:v>
                </c:pt>
                <c:pt idx="784">
                  <c:v>27.673975618015579</c:v>
                </c:pt>
                <c:pt idx="785">
                  <c:v>27.695140535049102</c:v>
                </c:pt>
                <c:pt idx="786">
                  <c:v>27.73281408736878</c:v>
                </c:pt>
                <c:pt idx="787">
                  <c:v>27.876312224856083</c:v>
                </c:pt>
                <c:pt idx="788">
                  <c:v>28.019810362343378</c:v>
                </c:pt>
                <c:pt idx="789">
                  <c:v>28.163308499830681</c:v>
                </c:pt>
                <c:pt idx="790">
                  <c:v>28.306806637317983</c:v>
                </c:pt>
                <c:pt idx="791">
                  <c:v>28.316119200812732</c:v>
                </c:pt>
                <c:pt idx="792">
                  <c:v>28.337284117846256</c:v>
                </c:pt>
                <c:pt idx="793">
                  <c:v>28.358449034879783</c:v>
                </c:pt>
                <c:pt idx="794">
                  <c:v>28.379613951913306</c:v>
                </c:pt>
                <c:pt idx="795">
                  <c:v>28.400778868946837</c:v>
                </c:pt>
                <c:pt idx="796">
                  <c:v>28.421943785980357</c:v>
                </c:pt>
                <c:pt idx="797">
                  <c:v>28.443108703013888</c:v>
                </c:pt>
                <c:pt idx="798">
                  <c:v>28.464273620047408</c:v>
                </c:pt>
                <c:pt idx="799">
                  <c:v>28.485861835421606</c:v>
                </c:pt>
                <c:pt idx="800">
                  <c:v>28.515916017609211</c:v>
                </c:pt>
                <c:pt idx="801">
                  <c:v>28.53962072468676</c:v>
                </c:pt>
                <c:pt idx="802">
                  <c:v>28.560785641720283</c:v>
                </c:pt>
                <c:pt idx="803">
                  <c:v>28.58195055875381</c:v>
                </c:pt>
                <c:pt idx="804">
                  <c:v>28.603115475787334</c:v>
                </c:pt>
                <c:pt idx="805">
                  <c:v>28.624280392820861</c:v>
                </c:pt>
                <c:pt idx="806">
                  <c:v>28.645445309854384</c:v>
                </c:pt>
                <c:pt idx="807">
                  <c:v>28.666610226887911</c:v>
                </c:pt>
                <c:pt idx="808">
                  <c:v>28.69031493396546</c:v>
                </c:pt>
                <c:pt idx="809">
                  <c:v>28.699627497460213</c:v>
                </c:pt>
                <c:pt idx="810">
                  <c:v>28.737301049779884</c:v>
                </c:pt>
                <c:pt idx="811">
                  <c:v>28.761005756857433</c:v>
                </c:pt>
                <c:pt idx="812">
                  <c:v>28.798679309177107</c:v>
                </c:pt>
                <c:pt idx="813">
                  <c:v>28.820267524551301</c:v>
                </c:pt>
                <c:pt idx="814">
                  <c:v>28.84397223162885</c:v>
                </c:pt>
                <c:pt idx="815">
                  <c:v>28.867676938706399</c:v>
                </c:pt>
                <c:pt idx="816">
                  <c:v>28.888418557399255</c:v>
                </c:pt>
                <c:pt idx="817">
                  <c:v>28.912123264476801</c:v>
                </c:pt>
                <c:pt idx="818">
                  <c:v>28.94217744666441</c:v>
                </c:pt>
                <c:pt idx="819">
                  <c:v>28.965882153741955</c:v>
                </c:pt>
                <c:pt idx="820">
                  <c:v>28.989586860819504</c:v>
                </c:pt>
                <c:pt idx="821">
                  <c:v>29.01032847951236</c:v>
                </c:pt>
                <c:pt idx="822">
                  <c:v>29.031916694886554</c:v>
                </c:pt>
                <c:pt idx="823">
                  <c:v>29.055621401964103</c:v>
                </c:pt>
                <c:pt idx="824">
                  <c:v>29.079326109041652</c:v>
                </c:pt>
                <c:pt idx="825">
                  <c:v>29.088638672536405</c:v>
                </c:pt>
                <c:pt idx="826">
                  <c:v>29.109803589569928</c:v>
                </c:pt>
                <c:pt idx="827">
                  <c:v>29.119116153064677</c:v>
                </c:pt>
                <c:pt idx="828">
                  <c:v>29.12842871655943</c:v>
                </c:pt>
                <c:pt idx="829">
                  <c:v>29.149593633592957</c:v>
                </c:pt>
                <c:pt idx="830">
                  <c:v>29.15890619708771</c:v>
                </c:pt>
                <c:pt idx="831">
                  <c:v>29.18007111412123</c:v>
                </c:pt>
                <c:pt idx="832">
                  <c:v>29.20123603115476</c:v>
                </c:pt>
                <c:pt idx="833">
                  <c:v>29.210548594649509</c:v>
                </c:pt>
                <c:pt idx="834">
                  <c:v>29.219861158144262</c:v>
                </c:pt>
                <c:pt idx="835">
                  <c:v>29.241026075177786</c:v>
                </c:pt>
                <c:pt idx="836">
                  <c:v>29.262190992211313</c:v>
                </c:pt>
                <c:pt idx="837">
                  <c:v>29.283355909244836</c:v>
                </c:pt>
                <c:pt idx="838">
                  <c:v>29.304520826278363</c:v>
                </c:pt>
                <c:pt idx="839">
                  <c:v>29.325685743311887</c:v>
                </c:pt>
                <c:pt idx="840">
                  <c:v>29.334998306806636</c:v>
                </c:pt>
                <c:pt idx="841">
                  <c:v>29.358703013884185</c:v>
                </c:pt>
                <c:pt idx="842">
                  <c:v>29.382407720961734</c:v>
                </c:pt>
                <c:pt idx="843">
                  <c:v>29.406112428039282</c:v>
                </c:pt>
                <c:pt idx="844">
                  <c:v>29.549610565526585</c:v>
                </c:pt>
                <c:pt idx="845">
                  <c:v>29.693108703013881</c:v>
                </c:pt>
                <c:pt idx="846">
                  <c:v>29.710463934981373</c:v>
                </c:pt>
                <c:pt idx="847">
                  <c:v>29.734168642058922</c:v>
                </c:pt>
                <c:pt idx="848">
                  <c:v>29.7718421943786</c:v>
                </c:pt>
                <c:pt idx="849">
                  <c:v>29.793007111412123</c:v>
                </c:pt>
                <c:pt idx="850">
                  <c:v>29.814172028445647</c:v>
                </c:pt>
                <c:pt idx="851">
                  <c:v>29.851845580765325</c:v>
                </c:pt>
                <c:pt idx="852">
                  <c:v>29.889519133084995</c:v>
                </c:pt>
                <c:pt idx="853">
                  <c:v>29.911107348459193</c:v>
                </c:pt>
                <c:pt idx="854">
                  <c:v>29.948780900778871</c:v>
                </c:pt>
                <c:pt idx="855">
                  <c:v>29.978835082966476</c:v>
                </c:pt>
                <c:pt idx="856">
                  <c:v>29.988147646461229</c:v>
                </c:pt>
                <c:pt idx="857">
                  <c:v>30.131645783948528</c:v>
                </c:pt>
                <c:pt idx="858">
                  <c:v>30.169319336268202</c:v>
                </c:pt>
                <c:pt idx="859">
                  <c:v>30.193024043345751</c:v>
                </c:pt>
                <c:pt idx="860">
                  <c:v>30.230697595665422</c:v>
                </c:pt>
                <c:pt idx="861">
                  <c:v>30.374195733152725</c:v>
                </c:pt>
                <c:pt idx="862">
                  <c:v>30.517693870640027</c:v>
                </c:pt>
                <c:pt idx="863">
                  <c:v>30.538435489332883</c:v>
                </c:pt>
                <c:pt idx="864">
                  <c:v>30.576109041652554</c:v>
                </c:pt>
                <c:pt idx="865">
                  <c:v>30.719607179139857</c:v>
                </c:pt>
                <c:pt idx="866">
                  <c:v>30.740348797832713</c:v>
                </c:pt>
                <c:pt idx="867">
                  <c:v>30.761090416525565</c:v>
                </c:pt>
                <c:pt idx="868">
                  <c:v>30.781832035218422</c:v>
                </c:pt>
                <c:pt idx="869">
                  <c:v>30.802573653911274</c:v>
                </c:pt>
                <c:pt idx="870">
                  <c:v>30.819928885878767</c:v>
                </c:pt>
                <c:pt idx="871">
                  <c:v>30.846173383000338</c:v>
                </c:pt>
                <c:pt idx="872">
                  <c:v>30.871994581781237</c:v>
                </c:pt>
                <c:pt idx="873">
                  <c:v>30.892736200474097</c:v>
                </c:pt>
                <c:pt idx="874">
                  <c:v>30.913901117507621</c:v>
                </c:pt>
                <c:pt idx="875">
                  <c:v>30.935066034541141</c:v>
                </c:pt>
                <c:pt idx="876">
                  <c:v>30.961310531662718</c:v>
                </c:pt>
                <c:pt idx="877">
                  <c:v>30.987555028784286</c:v>
                </c:pt>
                <c:pt idx="878">
                  <c:v>31.008296647477142</c:v>
                </c:pt>
                <c:pt idx="879">
                  <c:v>31.151794784964444</c:v>
                </c:pt>
                <c:pt idx="880">
                  <c:v>31.172536403657297</c:v>
                </c:pt>
                <c:pt idx="881">
                  <c:v>31.193701320690824</c:v>
                </c:pt>
                <c:pt idx="882">
                  <c:v>31.223755502878429</c:v>
                </c:pt>
                <c:pt idx="883">
                  <c:v>31.244497121571285</c:v>
                </c:pt>
                <c:pt idx="884">
                  <c:v>31.253809685066038</c:v>
                </c:pt>
                <c:pt idx="885">
                  <c:v>31.275397900440232</c:v>
                </c:pt>
                <c:pt idx="886">
                  <c:v>31.293176430748392</c:v>
                </c:pt>
                <c:pt idx="887">
                  <c:v>31.314341347781916</c:v>
                </c:pt>
                <c:pt idx="888">
                  <c:v>31.344395529969521</c:v>
                </c:pt>
                <c:pt idx="889">
                  <c:v>31.370640027091095</c:v>
                </c:pt>
                <c:pt idx="890">
                  <c:v>31.392228242465293</c:v>
                </c:pt>
                <c:pt idx="891">
                  <c:v>31.410006772773453</c:v>
                </c:pt>
                <c:pt idx="892">
                  <c:v>31.430748391466306</c:v>
                </c:pt>
                <c:pt idx="893">
                  <c:v>31.451913308499829</c:v>
                </c:pt>
                <c:pt idx="894">
                  <c:v>31.473078225533357</c:v>
                </c:pt>
                <c:pt idx="895">
                  <c:v>31.49424314256688</c:v>
                </c:pt>
                <c:pt idx="896">
                  <c:v>31.531916694886558</c:v>
                </c:pt>
                <c:pt idx="897">
                  <c:v>31.569590247206232</c:v>
                </c:pt>
                <c:pt idx="898">
                  <c:v>31.607263799525903</c:v>
                </c:pt>
                <c:pt idx="899">
                  <c:v>31.630968506603452</c:v>
                </c:pt>
                <c:pt idx="900">
                  <c:v>31.654673213681001</c:v>
                </c:pt>
                <c:pt idx="901">
                  <c:v>31.672028445648493</c:v>
                </c:pt>
                <c:pt idx="902">
                  <c:v>31.702082627836099</c:v>
                </c:pt>
                <c:pt idx="903">
                  <c:v>31.719861158144258</c:v>
                </c:pt>
                <c:pt idx="904">
                  <c:v>31.740602776837111</c:v>
                </c:pt>
                <c:pt idx="905">
                  <c:v>31.749915340331864</c:v>
                </c:pt>
                <c:pt idx="906">
                  <c:v>31.771080257365391</c:v>
                </c:pt>
                <c:pt idx="907">
                  <c:v>31.792668472739589</c:v>
                </c:pt>
                <c:pt idx="908">
                  <c:v>31.936166610226891</c:v>
                </c:pt>
                <c:pt idx="909">
                  <c:v>31.957331527260415</c:v>
                </c:pt>
                <c:pt idx="910">
                  <c:v>31.983576024381982</c:v>
                </c:pt>
                <c:pt idx="911">
                  <c:v>32.004317643074835</c:v>
                </c:pt>
                <c:pt idx="912">
                  <c:v>32.025905858449036</c:v>
                </c:pt>
                <c:pt idx="913">
                  <c:v>32.04707077548256</c:v>
                </c:pt>
                <c:pt idx="914">
                  <c:v>32.068235692516083</c:v>
                </c:pt>
                <c:pt idx="915">
                  <c:v>32.089400609549614</c:v>
                </c:pt>
                <c:pt idx="916">
                  <c:v>32.232898747036913</c:v>
                </c:pt>
                <c:pt idx="917">
                  <c:v>32.254063664070436</c:v>
                </c:pt>
                <c:pt idx="918">
                  <c:v>32.27522858110396</c:v>
                </c:pt>
                <c:pt idx="919">
                  <c:v>32.295970199796812</c:v>
                </c:pt>
                <c:pt idx="920">
                  <c:v>32.316711818489672</c:v>
                </c:pt>
                <c:pt idx="921">
                  <c:v>32.337453437182532</c:v>
                </c:pt>
                <c:pt idx="922">
                  <c:v>32.358195055875385</c:v>
                </c:pt>
                <c:pt idx="923">
                  <c:v>32.375973586183541</c:v>
                </c:pt>
                <c:pt idx="924">
                  <c:v>32.519471723670847</c:v>
                </c:pt>
                <c:pt idx="925">
                  <c:v>32.662969861158139</c:v>
                </c:pt>
                <c:pt idx="926">
                  <c:v>32.68413477819167</c:v>
                </c:pt>
                <c:pt idx="927">
                  <c:v>32.705299695225193</c:v>
                </c:pt>
                <c:pt idx="928">
                  <c:v>32.848797832712492</c:v>
                </c:pt>
                <c:pt idx="929">
                  <c:v>32.992295970199798</c:v>
                </c:pt>
                <c:pt idx="930">
                  <c:v>33.013037588892651</c:v>
                </c:pt>
                <c:pt idx="931">
                  <c:v>33.030392820860143</c:v>
                </c:pt>
                <c:pt idx="932">
                  <c:v>33.054097527937692</c:v>
                </c:pt>
                <c:pt idx="933">
                  <c:v>33.071876058245856</c:v>
                </c:pt>
                <c:pt idx="934">
                  <c:v>33.093040975279372</c:v>
                </c:pt>
                <c:pt idx="935">
                  <c:v>33.119285472400946</c:v>
                </c:pt>
                <c:pt idx="936">
                  <c:v>33.142990179478495</c:v>
                </c:pt>
                <c:pt idx="937">
                  <c:v>33.164155096512019</c:v>
                </c:pt>
                <c:pt idx="938">
                  <c:v>33.18532001354555</c:v>
                </c:pt>
                <c:pt idx="939">
                  <c:v>33.211141212326453</c:v>
                </c:pt>
                <c:pt idx="940">
                  <c:v>33.236962411107349</c:v>
                </c:pt>
                <c:pt idx="941">
                  <c:v>33.257704029800209</c:v>
                </c:pt>
                <c:pt idx="942">
                  <c:v>33.401202167287501</c:v>
                </c:pt>
                <c:pt idx="943">
                  <c:v>33.544700304774807</c:v>
                </c:pt>
                <c:pt idx="944">
                  <c:v>33.570521503555703</c:v>
                </c:pt>
                <c:pt idx="945">
                  <c:v>33.714019641043009</c:v>
                </c:pt>
                <c:pt idx="946">
                  <c:v>33.723332204537762</c:v>
                </c:pt>
                <c:pt idx="947">
                  <c:v>33.749576701659329</c:v>
                </c:pt>
                <c:pt idx="948">
                  <c:v>33.758889265154082</c:v>
                </c:pt>
                <c:pt idx="949">
                  <c:v>33.780054182187605</c:v>
                </c:pt>
                <c:pt idx="950">
                  <c:v>33.789366745682358</c:v>
                </c:pt>
                <c:pt idx="951">
                  <c:v>33.81010836437521</c:v>
                </c:pt>
                <c:pt idx="952">
                  <c:v>33.840162546562816</c:v>
                </c:pt>
                <c:pt idx="953">
                  <c:v>33.87783609888249</c:v>
                </c:pt>
                <c:pt idx="954">
                  <c:v>33.915509651202171</c:v>
                </c:pt>
                <c:pt idx="955">
                  <c:v>33.941330849983068</c:v>
                </c:pt>
                <c:pt idx="956">
                  <c:v>33.965035557060617</c:v>
                </c:pt>
                <c:pt idx="957">
                  <c:v>33.995089739248222</c:v>
                </c:pt>
                <c:pt idx="958">
                  <c:v>34.138587876735521</c:v>
                </c:pt>
                <c:pt idx="959">
                  <c:v>34.164832373857095</c:v>
                </c:pt>
                <c:pt idx="960">
                  <c:v>34.188537080934644</c:v>
                </c:pt>
                <c:pt idx="961">
                  <c:v>34.212241788012193</c:v>
                </c:pt>
                <c:pt idx="962">
                  <c:v>34.355739925499492</c:v>
                </c:pt>
                <c:pt idx="963">
                  <c:v>34.376481544192345</c:v>
                </c:pt>
                <c:pt idx="964">
                  <c:v>34.397646461225875</c:v>
                </c:pt>
                <c:pt idx="965">
                  <c:v>34.418811378259392</c:v>
                </c:pt>
                <c:pt idx="966">
                  <c:v>34.436166610226884</c:v>
                </c:pt>
                <c:pt idx="967">
                  <c:v>34.453521842194377</c:v>
                </c:pt>
                <c:pt idx="968">
                  <c:v>34.470877074161869</c:v>
                </c:pt>
                <c:pt idx="969">
                  <c:v>34.492041991195393</c:v>
                </c:pt>
                <c:pt idx="970">
                  <c:v>34.635540128682699</c:v>
                </c:pt>
                <c:pt idx="971">
                  <c:v>34.779038266169998</c:v>
                </c:pt>
                <c:pt idx="972">
                  <c:v>34.922536403657297</c:v>
                </c:pt>
                <c:pt idx="973">
                  <c:v>35.066034541144596</c:v>
                </c:pt>
                <c:pt idx="974">
                  <c:v>35.209532678631902</c:v>
                </c:pt>
                <c:pt idx="975">
                  <c:v>35.230274297324755</c:v>
                </c:pt>
                <c:pt idx="976">
                  <c:v>35.256518794446322</c:v>
                </c:pt>
                <c:pt idx="977">
                  <c:v>35.280223501523871</c:v>
                </c:pt>
                <c:pt idx="978">
                  <c:v>35.300965120216723</c:v>
                </c:pt>
                <c:pt idx="979">
                  <c:v>35.44446325770403</c:v>
                </c:pt>
                <c:pt idx="980">
                  <c:v>35.587961395191329</c:v>
                </c:pt>
                <c:pt idx="981">
                  <c:v>35.608703013884188</c:v>
                </c:pt>
                <c:pt idx="982">
                  <c:v>35.632407720961737</c:v>
                </c:pt>
                <c:pt idx="983">
                  <c:v>35.649762952929223</c:v>
                </c:pt>
                <c:pt idx="984">
                  <c:v>35.667118184896715</c:v>
                </c:pt>
                <c:pt idx="985">
                  <c:v>35.692939383677619</c:v>
                </c:pt>
                <c:pt idx="986">
                  <c:v>35.71664409075516</c:v>
                </c:pt>
                <c:pt idx="987">
                  <c:v>35.733999322722653</c:v>
                </c:pt>
                <c:pt idx="988">
                  <c:v>35.751354554690145</c:v>
                </c:pt>
                <c:pt idx="989">
                  <c:v>35.768709786657638</c:v>
                </c:pt>
                <c:pt idx="990">
                  <c:v>35.786065018625131</c:v>
                </c:pt>
                <c:pt idx="991">
                  <c:v>35.795377582119883</c:v>
                </c:pt>
                <c:pt idx="992">
                  <c:v>35.819082289197425</c:v>
                </c:pt>
                <c:pt idx="993">
                  <c:v>35.962580426684724</c:v>
                </c:pt>
                <c:pt idx="994">
                  <c:v>35.983745343718255</c:v>
                </c:pt>
                <c:pt idx="995">
                  <c:v>36.01379952590586</c:v>
                </c:pt>
                <c:pt idx="996">
                  <c:v>36.043853708093465</c:v>
                </c:pt>
                <c:pt idx="997">
                  <c:v>36.187351845580764</c:v>
                </c:pt>
                <c:pt idx="998">
                  <c:v>36.208516762614288</c:v>
                </c:pt>
                <c:pt idx="999">
                  <c:v>36.21782932610904</c:v>
                </c:pt>
                <c:pt idx="1000">
                  <c:v>36.239417541483235</c:v>
                </c:pt>
                <c:pt idx="1001">
                  <c:v>36.382915678970541</c:v>
                </c:pt>
                <c:pt idx="1002">
                  <c:v>36.40662038604809</c:v>
                </c:pt>
                <c:pt idx="1003">
                  <c:v>36.432864883169657</c:v>
                </c:pt>
                <c:pt idx="1004">
                  <c:v>36.470538435489331</c:v>
                </c:pt>
                <c:pt idx="1005">
                  <c:v>36.508211987809005</c:v>
                </c:pt>
                <c:pt idx="1006">
                  <c:v>36.538266169996611</c:v>
                </c:pt>
                <c:pt idx="1007">
                  <c:v>36.568320352184216</c:v>
                </c:pt>
                <c:pt idx="1008">
                  <c:v>36.589908567558417</c:v>
                </c:pt>
                <c:pt idx="1009">
                  <c:v>36.607687097866574</c:v>
                </c:pt>
                <c:pt idx="1010">
                  <c:v>36.625465628174737</c:v>
                </c:pt>
                <c:pt idx="1011">
                  <c:v>36.768963765662036</c:v>
                </c:pt>
                <c:pt idx="1012">
                  <c:v>36.790551981036238</c:v>
                </c:pt>
                <c:pt idx="1013">
                  <c:v>36.807907213003723</c:v>
                </c:pt>
                <c:pt idx="1014">
                  <c:v>36.831611920081272</c:v>
                </c:pt>
                <c:pt idx="1015">
                  <c:v>36.869285472400946</c:v>
                </c:pt>
                <c:pt idx="1016">
                  <c:v>36.890450389434477</c:v>
                </c:pt>
                <c:pt idx="1017">
                  <c:v>36.91119200812733</c:v>
                </c:pt>
                <c:pt idx="1018">
                  <c:v>36.932356925160853</c:v>
                </c:pt>
                <c:pt idx="1019">
                  <c:v>36.962411107348458</c:v>
                </c:pt>
                <c:pt idx="1020">
                  <c:v>36.992465289536064</c:v>
                </c:pt>
                <c:pt idx="1021">
                  <c:v>37.013630206569594</c:v>
                </c:pt>
                <c:pt idx="1022">
                  <c:v>37.051303758889262</c:v>
                </c:pt>
                <c:pt idx="1023">
                  <c:v>37.072045377582121</c:v>
                </c:pt>
                <c:pt idx="1024">
                  <c:v>37.093210294615645</c:v>
                </c:pt>
                <c:pt idx="1025">
                  <c:v>37.236708432102944</c:v>
                </c:pt>
                <c:pt idx="1026">
                  <c:v>37.266762614290549</c:v>
                </c:pt>
                <c:pt idx="1027">
                  <c:v>37.276075177785302</c:v>
                </c:pt>
                <c:pt idx="1028">
                  <c:v>37.297240094818832</c:v>
                </c:pt>
                <c:pt idx="1029">
                  <c:v>37.318405011852349</c:v>
                </c:pt>
                <c:pt idx="1030">
                  <c:v>37.35607856417203</c:v>
                </c:pt>
                <c:pt idx="1031">
                  <c:v>37.499576701659329</c:v>
                </c:pt>
                <c:pt idx="1032">
                  <c:v>37.537250253979003</c:v>
                </c:pt>
                <c:pt idx="1033">
                  <c:v>37.560954961056552</c:v>
                </c:pt>
                <c:pt idx="1034">
                  <c:v>37.586776159837456</c:v>
                </c:pt>
                <c:pt idx="1035">
                  <c:v>37.612597358618352</c:v>
                </c:pt>
                <c:pt idx="1036">
                  <c:v>37.638418557399255</c:v>
                </c:pt>
                <c:pt idx="1037">
                  <c:v>37.664239756180159</c:v>
                </c:pt>
                <c:pt idx="1038">
                  <c:v>37.682018286488315</c:v>
                </c:pt>
                <c:pt idx="1039">
                  <c:v>37.825516423975621</c:v>
                </c:pt>
                <c:pt idx="1040">
                  <c:v>37.843294954283778</c:v>
                </c:pt>
                <c:pt idx="1041">
                  <c:v>37.873349136471383</c:v>
                </c:pt>
                <c:pt idx="1042">
                  <c:v>37.882661699966135</c:v>
                </c:pt>
                <c:pt idx="1043">
                  <c:v>37.906366407043684</c:v>
                </c:pt>
                <c:pt idx="1044">
                  <c:v>38.04986454453099</c:v>
                </c:pt>
                <c:pt idx="1045">
                  <c:v>38.079918726718596</c:v>
                </c:pt>
                <c:pt idx="1046">
                  <c:v>38.101083643752112</c:v>
                </c:pt>
                <c:pt idx="1047">
                  <c:v>38.131137825939717</c:v>
                </c:pt>
                <c:pt idx="1048">
                  <c:v>38.151879444632577</c:v>
                </c:pt>
                <c:pt idx="1049">
                  <c:v>38.173044361666101</c:v>
                </c:pt>
                <c:pt idx="1050">
                  <c:v>38.19674906874365</c:v>
                </c:pt>
                <c:pt idx="1051">
                  <c:v>38.220453775821198</c:v>
                </c:pt>
                <c:pt idx="1052">
                  <c:v>38.250507958008804</c:v>
                </c:pt>
                <c:pt idx="1053">
                  <c:v>38.280562140196409</c:v>
                </c:pt>
                <c:pt idx="1054">
                  <c:v>38.30215035557061</c:v>
                </c:pt>
                <c:pt idx="1055">
                  <c:v>38.319505587538096</c:v>
                </c:pt>
                <c:pt idx="1056">
                  <c:v>38.336860819505588</c:v>
                </c:pt>
                <c:pt idx="1057">
                  <c:v>38.354216051473081</c:v>
                </c:pt>
                <c:pt idx="1058">
                  <c:v>38.371571283440566</c:v>
                </c:pt>
                <c:pt idx="1059">
                  <c:v>38.388926515408059</c:v>
                </c:pt>
                <c:pt idx="1060">
                  <c:v>38.406281747375544</c:v>
                </c:pt>
                <c:pt idx="1061">
                  <c:v>38.429986454453093</c:v>
                </c:pt>
                <c:pt idx="1062">
                  <c:v>38.447341686420586</c:v>
                </c:pt>
                <c:pt idx="1063">
                  <c:v>38.471046393498135</c:v>
                </c:pt>
                <c:pt idx="1064">
                  <c:v>38.494751100575684</c:v>
                </c:pt>
                <c:pt idx="1065">
                  <c:v>38.504063664070436</c:v>
                </c:pt>
                <c:pt idx="1066">
                  <c:v>38.525651879444631</c:v>
                </c:pt>
                <c:pt idx="1067">
                  <c:v>38.555706061632236</c:v>
                </c:pt>
                <c:pt idx="1068">
                  <c:v>38.585760243819841</c:v>
                </c:pt>
                <c:pt idx="1069">
                  <c:v>38.612004740941416</c:v>
                </c:pt>
                <c:pt idx="1070">
                  <c:v>38.642058923129021</c:v>
                </c:pt>
                <c:pt idx="1071">
                  <c:v>38.659414155096513</c:v>
                </c:pt>
                <c:pt idx="1072">
                  <c:v>38.685658652218088</c:v>
                </c:pt>
                <c:pt idx="1073">
                  <c:v>38.709363359295637</c:v>
                </c:pt>
                <c:pt idx="1074">
                  <c:v>38.735607856417204</c:v>
                </c:pt>
                <c:pt idx="1075">
                  <c:v>38.761429055198107</c:v>
                </c:pt>
                <c:pt idx="1076">
                  <c:v>38.904927192685406</c:v>
                </c:pt>
                <c:pt idx="1077">
                  <c:v>38.928631899762955</c:v>
                </c:pt>
                <c:pt idx="1078">
                  <c:v>38.949373518455808</c:v>
                </c:pt>
                <c:pt idx="1079">
                  <c:v>38.973078225533357</c:v>
                </c:pt>
                <c:pt idx="1080">
                  <c:v>38.993819844226216</c:v>
                </c:pt>
                <c:pt idx="1081">
                  <c:v>39.014984761259733</c:v>
                </c:pt>
                <c:pt idx="1082">
                  <c:v>39.040805960040636</c:v>
                </c:pt>
                <c:pt idx="1083">
                  <c:v>39.067050457162203</c:v>
                </c:pt>
                <c:pt idx="1084">
                  <c:v>39.088215374195734</c:v>
                </c:pt>
                <c:pt idx="1085">
                  <c:v>39.114036572976637</c:v>
                </c:pt>
                <c:pt idx="1086">
                  <c:v>39.135201490010161</c:v>
                </c:pt>
                <c:pt idx="1087">
                  <c:v>39.172875042329835</c:v>
                </c:pt>
                <c:pt idx="1088">
                  <c:v>39.196579749407384</c:v>
                </c:pt>
                <c:pt idx="1089">
                  <c:v>39.340077886894683</c:v>
                </c:pt>
                <c:pt idx="1090">
                  <c:v>39.366322384016257</c:v>
                </c:pt>
                <c:pt idx="1091">
                  <c:v>39.403995936335932</c:v>
                </c:pt>
                <c:pt idx="1092">
                  <c:v>39.427700643413473</c:v>
                </c:pt>
                <c:pt idx="1093">
                  <c:v>39.448442262106333</c:v>
                </c:pt>
                <c:pt idx="1094">
                  <c:v>39.457754825601086</c:v>
                </c:pt>
                <c:pt idx="1095">
                  <c:v>39.467067389095831</c:v>
                </c:pt>
                <c:pt idx="1096">
                  <c:v>39.476379952590584</c:v>
                </c:pt>
                <c:pt idx="1097">
                  <c:v>39.485692516085336</c:v>
                </c:pt>
                <c:pt idx="1098">
                  <c:v>39.509397223162885</c:v>
                </c:pt>
                <c:pt idx="1099">
                  <c:v>39.54707077548256</c:v>
                </c:pt>
                <c:pt idx="1100">
                  <c:v>39.570775482560109</c:v>
                </c:pt>
                <c:pt idx="1101">
                  <c:v>39.580088046054861</c:v>
                </c:pt>
                <c:pt idx="1102">
                  <c:v>39.589400609549614</c:v>
                </c:pt>
                <c:pt idx="1103">
                  <c:v>39.732898747036913</c:v>
                </c:pt>
                <c:pt idx="1104">
                  <c:v>39.742211310531658</c:v>
                </c:pt>
                <c:pt idx="1105">
                  <c:v>39.763376227565189</c:v>
                </c:pt>
                <c:pt idx="1106">
                  <c:v>39.784117846258042</c:v>
                </c:pt>
                <c:pt idx="1107">
                  <c:v>39.793430409752794</c:v>
                </c:pt>
                <c:pt idx="1108">
                  <c:v>39.817135116830343</c:v>
                </c:pt>
                <c:pt idx="1109">
                  <c:v>39.837876735523196</c:v>
                </c:pt>
                <c:pt idx="1110">
                  <c:v>39.855655265831359</c:v>
                </c:pt>
                <c:pt idx="1111">
                  <c:v>39.879359972908908</c:v>
                </c:pt>
                <c:pt idx="1112">
                  <c:v>39.900524889942432</c:v>
                </c:pt>
                <c:pt idx="1113">
                  <c:v>39.926346088723328</c:v>
                </c:pt>
                <c:pt idx="1114">
                  <c:v>39.952590585844902</c:v>
                </c:pt>
                <c:pt idx="1115">
                  <c:v>40.096088723332208</c:v>
                </c:pt>
                <c:pt idx="1116">
                  <c:v>40.121909922113105</c:v>
                </c:pt>
                <c:pt idx="1117">
                  <c:v>40.147731120894001</c:v>
                </c:pt>
                <c:pt idx="1118">
                  <c:v>40.17143582797155</c:v>
                </c:pt>
                <c:pt idx="1119">
                  <c:v>40.314933965458856</c:v>
                </c:pt>
                <c:pt idx="1120">
                  <c:v>40.335675584151709</c:v>
                </c:pt>
                <c:pt idx="1121">
                  <c:v>40.479173721639015</c:v>
                </c:pt>
                <c:pt idx="1122">
                  <c:v>40.500338638672531</c:v>
                </c:pt>
                <c:pt idx="1123">
                  <c:v>40.521080257365391</c:v>
                </c:pt>
                <c:pt idx="1124">
                  <c:v>40.542245174398914</c:v>
                </c:pt>
                <c:pt idx="1125">
                  <c:v>40.551557737893667</c:v>
                </c:pt>
                <c:pt idx="1126">
                  <c:v>40.56087030138842</c:v>
                </c:pt>
                <c:pt idx="1127">
                  <c:v>40.598543853708094</c:v>
                </c:pt>
                <c:pt idx="1128">
                  <c:v>40.622248560785643</c:v>
                </c:pt>
                <c:pt idx="1129">
                  <c:v>40.639603792753135</c:v>
                </c:pt>
                <c:pt idx="1130">
                  <c:v>40.663308499830677</c:v>
                </c:pt>
                <c:pt idx="1131">
                  <c:v>40.689552996952251</c:v>
                </c:pt>
                <c:pt idx="1132">
                  <c:v>40.710294615645104</c:v>
                </c:pt>
                <c:pt idx="1133">
                  <c:v>40.853792753132403</c:v>
                </c:pt>
                <c:pt idx="1134">
                  <c:v>40.891466305452084</c:v>
                </c:pt>
                <c:pt idx="1135">
                  <c:v>41.034964442939383</c:v>
                </c:pt>
                <c:pt idx="1136">
                  <c:v>41.178462580426682</c:v>
                </c:pt>
                <c:pt idx="1137">
                  <c:v>41.321960717913989</c:v>
                </c:pt>
                <c:pt idx="1138">
                  <c:v>41.342702336606841</c:v>
                </c:pt>
                <c:pt idx="1139">
                  <c:v>41.380375888926515</c:v>
                </c:pt>
                <c:pt idx="1140">
                  <c:v>41.398154419234679</c:v>
                </c:pt>
                <c:pt idx="1141">
                  <c:v>41.419742634608873</c:v>
                </c:pt>
                <c:pt idx="1142">
                  <c:v>41.443447341686415</c:v>
                </c:pt>
                <c:pt idx="1143">
                  <c:v>41.467152048763964</c:v>
                </c:pt>
                <c:pt idx="1144">
                  <c:v>41.492973247544867</c:v>
                </c:pt>
                <c:pt idx="1145">
                  <c:v>41.510751777853031</c:v>
                </c:pt>
                <c:pt idx="1146">
                  <c:v>41.532339993227225</c:v>
                </c:pt>
                <c:pt idx="1147">
                  <c:v>41.55392820860142</c:v>
                </c:pt>
                <c:pt idx="1148">
                  <c:v>41.574669827294272</c:v>
                </c:pt>
                <c:pt idx="1149">
                  <c:v>41.598374534371821</c:v>
                </c:pt>
                <c:pt idx="1150">
                  <c:v>41.615729766339314</c:v>
                </c:pt>
                <c:pt idx="1151">
                  <c:v>41.636894683372844</c:v>
                </c:pt>
                <c:pt idx="1152">
                  <c:v>41.660599390450386</c:v>
                </c:pt>
                <c:pt idx="1153">
                  <c:v>41.681764307483917</c:v>
                </c:pt>
                <c:pt idx="1154">
                  <c:v>41.708008804605484</c:v>
                </c:pt>
                <c:pt idx="1155">
                  <c:v>41.738062986793089</c:v>
                </c:pt>
                <c:pt idx="1156">
                  <c:v>41.747375550287842</c:v>
                </c:pt>
                <c:pt idx="1157">
                  <c:v>41.768540467321372</c:v>
                </c:pt>
                <c:pt idx="1158">
                  <c:v>41.789705384354889</c:v>
                </c:pt>
                <c:pt idx="1159">
                  <c:v>41.81129359972909</c:v>
                </c:pt>
                <c:pt idx="1160">
                  <c:v>41.837538096850665</c:v>
                </c:pt>
                <c:pt idx="1161">
                  <c:v>41.863782593972232</c:v>
                </c:pt>
                <c:pt idx="1162">
                  <c:v>41.873095157466985</c:v>
                </c:pt>
                <c:pt idx="1163">
                  <c:v>41.893836776159837</c:v>
                </c:pt>
                <c:pt idx="1164">
                  <c:v>41.91457839485269</c:v>
                </c:pt>
                <c:pt idx="1165">
                  <c:v>41.952251947172371</c:v>
                </c:pt>
                <c:pt idx="1166">
                  <c:v>41.975956654249913</c:v>
                </c:pt>
                <c:pt idx="1167">
                  <c:v>41.999661361327462</c:v>
                </c:pt>
                <c:pt idx="1168">
                  <c:v>42.029715543515067</c:v>
                </c:pt>
                <c:pt idx="1169">
                  <c:v>42.05553674229597</c:v>
                </c:pt>
                <c:pt idx="1170">
                  <c:v>42.072891974263463</c:v>
                </c:pt>
                <c:pt idx="1171">
                  <c:v>42.096596681341012</c:v>
                </c:pt>
                <c:pt idx="1172">
                  <c:v>42.240094818828311</c:v>
                </c:pt>
                <c:pt idx="1173">
                  <c:v>42.261683034202505</c:v>
                </c:pt>
                <c:pt idx="1174">
                  <c:v>42.405181171689811</c:v>
                </c:pt>
                <c:pt idx="1175">
                  <c:v>42.414493735184564</c:v>
                </c:pt>
                <c:pt idx="1176">
                  <c:v>42.452167287504231</c:v>
                </c:pt>
                <c:pt idx="1177">
                  <c:v>42.461479850998984</c:v>
                </c:pt>
                <c:pt idx="1178">
                  <c:v>42.470792414493737</c:v>
                </c:pt>
                <c:pt idx="1179">
                  <c:v>42.480104977988489</c:v>
                </c:pt>
                <c:pt idx="1180">
                  <c:v>42.489417541483235</c:v>
                </c:pt>
                <c:pt idx="1181">
                  <c:v>42.507196071791398</c:v>
                </c:pt>
                <c:pt idx="1182">
                  <c:v>42.524551303758891</c:v>
                </c:pt>
                <c:pt idx="1183">
                  <c:v>42.533863867253643</c:v>
                </c:pt>
                <c:pt idx="1184">
                  <c:v>42.555452082627838</c:v>
                </c:pt>
                <c:pt idx="1185">
                  <c:v>42.576616999661361</c:v>
                </c:pt>
                <c:pt idx="1186">
                  <c:v>42.597781916694885</c:v>
                </c:pt>
                <c:pt idx="1187">
                  <c:v>42.635455469014559</c:v>
                </c:pt>
                <c:pt idx="1188">
                  <c:v>42.67312902133424</c:v>
                </c:pt>
                <c:pt idx="1189">
                  <c:v>42.696833728411789</c:v>
                </c:pt>
                <c:pt idx="1190">
                  <c:v>42.717575347104642</c:v>
                </c:pt>
                <c:pt idx="1191">
                  <c:v>42.738316965797495</c:v>
                </c:pt>
                <c:pt idx="1192">
                  <c:v>42.759905181171689</c:v>
                </c:pt>
                <c:pt idx="1193">
                  <c:v>42.780646799864549</c:v>
                </c:pt>
                <c:pt idx="1194">
                  <c:v>42.801388418557401</c:v>
                </c:pt>
                <c:pt idx="1195">
                  <c:v>42.822130037250254</c:v>
                </c:pt>
                <c:pt idx="1196">
                  <c:v>42.842871655943107</c:v>
                </c:pt>
                <c:pt idx="1197">
                  <c:v>42.86065018625127</c:v>
                </c:pt>
                <c:pt idx="1198">
                  <c:v>42.878428716559434</c:v>
                </c:pt>
                <c:pt idx="1199">
                  <c:v>42.908482898747039</c:v>
                </c:pt>
                <c:pt idx="1200">
                  <c:v>42.938537080934644</c:v>
                </c:pt>
                <c:pt idx="1201">
                  <c:v>42.968591263122249</c:v>
                </c:pt>
                <c:pt idx="1202">
                  <c:v>42.989332881815102</c:v>
                </c:pt>
                <c:pt idx="1203">
                  <c:v>43.010921097189296</c:v>
                </c:pt>
                <c:pt idx="1204">
                  <c:v>43.048594649508978</c:v>
                </c:pt>
                <c:pt idx="1205">
                  <c:v>43.19209278699627</c:v>
                </c:pt>
                <c:pt idx="1206">
                  <c:v>43.215797494073819</c:v>
                </c:pt>
                <c:pt idx="1207">
                  <c:v>43.233576024381989</c:v>
                </c:pt>
                <c:pt idx="1208">
                  <c:v>43.254740941415513</c:v>
                </c:pt>
                <c:pt idx="1209">
                  <c:v>43.275905858449036</c:v>
                </c:pt>
                <c:pt idx="1210">
                  <c:v>43.296647477141889</c:v>
                </c:pt>
                <c:pt idx="1211">
                  <c:v>43.334321029461563</c:v>
                </c:pt>
                <c:pt idx="1212">
                  <c:v>43.355062648154416</c:v>
                </c:pt>
                <c:pt idx="1213">
                  <c:v>43.376227565187946</c:v>
                </c:pt>
                <c:pt idx="1214">
                  <c:v>43.519725702675245</c:v>
                </c:pt>
                <c:pt idx="1215">
                  <c:v>43.540890619708769</c:v>
                </c:pt>
                <c:pt idx="1216">
                  <c:v>43.562055536742292</c:v>
                </c:pt>
                <c:pt idx="1217">
                  <c:v>43.592109718929898</c:v>
                </c:pt>
                <c:pt idx="1218">
                  <c:v>43.629783271249579</c:v>
                </c:pt>
                <c:pt idx="1219">
                  <c:v>43.650524889942432</c:v>
                </c:pt>
                <c:pt idx="1220">
                  <c:v>43.671689806975955</c:v>
                </c:pt>
                <c:pt idx="1221">
                  <c:v>43.689468337284119</c:v>
                </c:pt>
                <c:pt idx="1222">
                  <c:v>43.713173044361668</c:v>
                </c:pt>
                <c:pt idx="1223">
                  <c:v>43.736877751439209</c:v>
                </c:pt>
                <c:pt idx="1224">
                  <c:v>43.766931933626822</c:v>
                </c:pt>
                <c:pt idx="1225">
                  <c:v>43.788096850660345</c:v>
                </c:pt>
                <c:pt idx="1226">
                  <c:v>43.825770402980019</c:v>
                </c:pt>
                <c:pt idx="1227">
                  <c:v>43.863443955299694</c:v>
                </c:pt>
                <c:pt idx="1228">
                  <c:v>43.872756518794446</c:v>
                </c:pt>
                <c:pt idx="1229">
                  <c:v>43.896461225871995</c:v>
                </c:pt>
                <c:pt idx="1230">
                  <c:v>43.926515408059601</c:v>
                </c:pt>
                <c:pt idx="1231">
                  <c:v>43.964188960379275</c:v>
                </c:pt>
                <c:pt idx="1232">
                  <c:v>43.990433457500849</c:v>
                </c:pt>
                <c:pt idx="1233">
                  <c:v>44.012021672875044</c:v>
                </c:pt>
                <c:pt idx="1234">
                  <c:v>44.155519810362343</c:v>
                </c:pt>
                <c:pt idx="1235">
                  <c:v>44.179224517439891</c:v>
                </c:pt>
                <c:pt idx="1236">
                  <c:v>44.199966136132744</c:v>
                </c:pt>
                <c:pt idx="1237">
                  <c:v>44.217321368100237</c:v>
                </c:pt>
                <c:pt idx="1238">
                  <c:v>44.234676600067729</c:v>
                </c:pt>
                <c:pt idx="1239">
                  <c:v>44.255841517101253</c:v>
                </c:pt>
                <c:pt idx="1240">
                  <c:v>44.277006434134783</c:v>
                </c:pt>
                <c:pt idx="1241">
                  <c:v>44.2981713511683</c:v>
                </c:pt>
                <c:pt idx="1242">
                  <c:v>44.31933626820183</c:v>
                </c:pt>
                <c:pt idx="1243">
                  <c:v>44.340501185235354</c:v>
                </c:pt>
                <c:pt idx="1244">
                  <c:v>44.361666102268885</c:v>
                </c:pt>
                <c:pt idx="1245">
                  <c:v>44.382831019302401</c:v>
                </c:pt>
                <c:pt idx="1246">
                  <c:v>44.400186251269893</c:v>
                </c:pt>
                <c:pt idx="1247">
                  <c:v>44.421774466644095</c:v>
                </c:pt>
                <c:pt idx="1248">
                  <c:v>44.442939383677619</c:v>
                </c:pt>
                <c:pt idx="1249">
                  <c:v>44.452251947172364</c:v>
                </c:pt>
                <c:pt idx="1250">
                  <c:v>44.475956654249913</c:v>
                </c:pt>
                <c:pt idx="1251">
                  <c:v>44.506010836437518</c:v>
                </c:pt>
                <c:pt idx="1252">
                  <c:v>44.536065018625123</c:v>
                </c:pt>
                <c:pt idx="1253">
                  <c:v>44.573738570944805</c:v>
                </c:pt>
                <c:pt idx="1254">
                  <c:v>44.594903487978328</c:v>
                </c:pt>
                <c:pt idx="1255">
                  <c:v>44.616068405011852</c:v>
                </c:pt>
                <c:pt idx="1256">
                  <c:v>44.639773112089401</c:v>
                </c:pt>
                <c:pt idx="1257">
                  <c:v>44.649085675584146</c:v>
                </c:pt>
                <c:pt idx="1258">
                  <c:v>44.670250592617677</c:v>
                </c:pt>
                <c:pt idx="1259">
                  <c:v>44.696495089739244</c:v>
                </c:pt>
                <c:pt idx="1260">
                  <c:v>44.734168642058926</c:v>
                </c:pt>
                <c:pt idx="1261">
                  <c:v>44.754910260751778</c:v>
                </c:pt>
                <c:pt idx="1262">
                  <c:v>44.778614967829327</c:v>
                </c:pt>
                <c:pt idx="1263">
                  <c:v>44.799779884862851</c:v>
                </c:pt>
                <c:pt idx="1264">
                  <c:v>44.837453437182532</c:v>
                </c:pt>
                <c:pt idx="1265">
                  <c:v>44.858618354216048</c:v>
                </c:pt>
                <c:pt idx="1266">
                  <c:v>44.88020656959025</c:v>
                </c:pt>
                <c:pt idx="1267">
                  <c:v>44.900948188283103</c:v>
                </c:pt>
                <c:pt idx="1268">
                  <c:v>44.918726718591259</c:v>
                </c:pt>
                <c:pt idx="1269">
                  <c:v>44.94497121571284</c:v>
                </c:pt>
                <c:pt idx="1270">
                  <c:v>44.966559431087028</c:v>
                </c:pt>
                <c:pt idx="1271">
                  <c:v>44.988147646461222</c:v>
                </c:pt>
                <c:pt idx="1272">
                  <c:v>45.131645783948528</c:v>
                </c:pt>
                <c:pt idx="1273">
                  <c:v>45.169319336268202</c:v>
                </c:pt>
                <c:pt idx="1274">
                  <c:v>45.206992888587877</c:v>
                </c:pt>
                <c:pt idx="1275">
                  <c:v>45.230697595665426</c:v>
                </c:pt>
                <c:pt idx="1276">
                  <c:v>45.254402302742974</c:v>
                </c:pt>
                <c:pt idx="1277">
                  <c:v>45.271757534710467</c:v>
                </c:pt>
                <c:pt idx="1278">
                  <c:v>45.29249915340332</c:v>
                </c:pt>
                <c:pt idx="1279">
                  <c:v>45.314087368777514</c:v>
                </c:pt>
                <c:pt idx="1280">
                  <c:v>45.340331865899088</c:v>
                </c:pt>
                <c:pt idx="1281">
                  <c:v>45.364036572976637</c:v>
                </c:pt>
                <c:pt idx="1282">
                  <c:v>45.38477819166949</c:v>
                </c:pt>
                <c:pt idx="1283">
                  <c:v>45.414832373857095</c:v>
                </c:pt>
                <c:pt idx="1284">
                  <c:v>45.441076870978662</c:v>
                </c:pt>
                <c:pt idx="1285">
                  <c:v>45.464781578056211</c:v>
                </c:pt>
                <c:pt idx="1286">
                  <c:v>45.474094141550964</c:v>
                </c:pt>
                <c:pt idx="1287">
                  <c:v>45.483406705045716</c:v>
                </c:pt>
                <c:pt idx="1288">
                  <c:v>45.500761937013209</c:v>
                </c:pt>
                <c:pt idx="1289">
                  <c:v>45.527006434134776</c:v>
                </c:pt>
                <c:pt idx="1290">
                  <c:v>45.670504571622075</c:v>
                </c:pt>
                <c:pt idx="1291">
                  <c:v>45.70055875380968</c:v>
                </c:pt>
                <c:pt idx="1292">
                  <c:v>45.721723670843211</c:v>
                </c:pt>
                <c:pt idx="1293">
                  <c:v>45.742465289536064</c:v>
                </c:pt>
                <c:pt idx="1294">
                  <c:v>45.766169996613613</c:v>
                </c:pt>
                <c:pt idx="1295">
                  <c:v>45.796224178801218</c:v>
                </c:pt>
                <c:pt idx="1296">
                  <c:v>45.817389095834741</c:v>
                </c:pt>
                <c:pt idx="1297">
                  <c:v>45.838554012868272</c:v>
                </c:pt>
                <c:pt idx="1298">
                  <c:v>45.859718929901796</c:v>
                </c:pt>
                <c:pt idx="1299">
                  <c:v>45.880883846935319</c:v>
                </c:pt>
                <c:pt idx="1300">
                  <c:v>45.902048763968843</c:v>
                </c:pt>
                <c:pt idx="1301">
                  <c:v>45.923213681002373</c:v>
                </c:pt>
                <c:pt idx="1302">
                  <c:v>45.944378598035897</c:v>
                </c:pt>
                <c:pt idx="1303">
                  <c:v>45.965966813410091</c:v>
                </c:pt>
                <c:pt idx="1304">
                  <c:v>46.109464950897397</c:v>
                </c:pt>
                <c:pt idx="1305">
                  <c:v>46.131053166271592</c:v>
                </c:pt>
                <c:pt idx="1306">
                  <c:v>46.161107348459197</c:v>
                </c:pt>
                <c:pt idx="1307">
                  <c:v>46.178885878767353</c:v>
                </c:pt>
                <c:pt idx="1308">
                  <c:v>46.196241110734846</c:v>
                </c:pt>
                <c:pt idx="1309">
                  <c:v>46.222062309515749</c:v>
                </c:pt>
                <c:pt idx="1310">
                  <c:v>46.239417541483235</c:v>
                </c:pt>
                <c:pt idx="1311">
                  <c:v>46.256772773450727</c:v>
                </c:pt>
                <c:pt idx="1312">
                  <c:v>46.27412800541822</c:v>
                </c:pt>
                <c:pt idx="1313">
                  <c:v>46.295292922451743</c:v>
                </c:pt>
                <c:pt idx="1314">
                  <c:v>46.332966474771418</c:v>
                </c:pt>
                <c:pt idx="1315">
                  <c:v>46.353708093464277</c:v>
                </c:pt>
                <c:pt idx="1316">
                  <c:v>46.391381645783945</c:v>
                </c:pt>
                <c:pt idx="1317">
                  <c:v>46.415086352861493</c:v>
                </c:pt>
                <c:pt idx="1318">
                  <c:v>46.432864883169657</c:v>
                </c:pt>
                <c:pt idx="1319">
                  <c:v>46.45360650186251</c:v>
                </c:pt>
                <c:pt idx="1320">
                  <c:v>46.479850998984084</c:v>
                </c:pt>
                <c:pt idx="1321">
                  <c:v>46.501015916017607</c:v>
                </c:pt>
                <c:pt idx="1322">
                  <c:v>46.522180833051138</c:v>
                </c:pt>
                <c:pt idx="1323">
                  <c:v>46.543345750084661</c:v>
                </c:pt>
                <c:pt idx="1324">
                  <c:v>46.564510667118185</c:v>
                </c:pt>
                <c:pt idx="1325">
                  <c:v>46.585675584151709</c:v>
                </c:pt>
                <c:pt idx="1326">
                  <c:v>46.606840501185239</c:v>
                </c:pt>
                <c:pt idx="1327">
                  <c:v>46.628005418218763</c:v>
                </c:pt>
                <c:pt idx="1328">
                  <c:v>46.649170335252286</c:v>
                </c:pt>
                <c:pt idx="1329">
                  <c:v>46.67033525228581</c:v>
                </c:pt>
                <c:pt idx="1330">
                  <c:v>46.696579749407377</c:v>
                </c:pt>
                <c:pt idx="1331">
                  <c:v>46.70589231290213</c:v>
                </c:pt>
                <c:pt idx="1332">
                  <c:v>46.743565865221811</c:v>
                </c:pt>
                <c:pt idx="1333">
                  <c:v>46.764730782255334</c:v>
                </c:pt>
                <c:pt idx="1334">
                  <c:v>46.785895699288858</c:v>
                </c:pt>
                <c:pt idx="1335">
                  <c:v>46.807060616322381</c:v>
                </c:pt>
                <c:pt idx="1336">
                  <c:v>46.828225533355912</c:v>
                </c:pt>
                <c:pt idx="1337">
                  <c:v>46.849390450389436</c:v>
                </c:pt>
                <c:pt idx="1338">
                  <c:v>46.870555367422959</c:v>
                </c:pt>
                <c:pt idx="1339">
                  <c:v>46.891720284456483</c:v>
                </c:pt>
                <c:pt idx="1340">
                  <c:v>46.912885201490013</c:v>
                </c:pt>
                <c:pt idx="1341">
                  <c:v>46.934050118523537</c:v>
                </c:pt>
                <c:pt idx="1342">
                  <c:v>46.95521503555706</c:v>
                </c:pt>
                <c:pt idx="1343">
                  <c:v>46.976379952590584</c:v>
                </c:pt>
                <c:pt idx="1344">
                  <c:v>47.014053504910258</c:v>
                </c:pt>
                <c:pt idx="1345">
                  <c:v>47.035218421943789</c:v>
                </c:pt>
                <c:pt idx="1346">
                  <c:v>47.065272604131394</c:v>
                </c:pt>
                <c:pt idx="1347">
                  <c:v>47.208770741618693</c:v>
                </c:pt>
                <c:pt idx="1348">
                  <c:v>47.226125973586186</c:v>
                </c:pt>
                <c:pt idx="1349">
                  <c:v>47.252370470707753</c:v>
                </c:pt>
                <c:pt idx="1350">
                  <c:v>47.273535387741276</c:v>
                </c:pt>
                <c:pt idx="1351">
                  <c:v>47.311208940060958</c:v>
                </c:pt>
                <c:pt idx="1352">
                  <c:v>47.32856417202845</c:v>
                </c:pt>
                <c:pt idx="1353">
                  <c:v>47.352268879105999</c:v>
                </c:pt>
                <c:pt idx="1354">
                  <c:v>47.373433796139523</c:v>
                </c:pt>
                <c:pt idx="1355">
                  <c:v>47.394598713173039</c:v>
                </c:pt>
                <c:pt idx="1356">
                  <c:v>47.43227226549272</c:v>
                </c:pt>
                <c:pt idx="1357">
                  <c:v>47.441584828987473</c:v>
                </c:pt>
                <c:pt idx="1358">
                  <c:v>47.450897392482219</c:v>
                </c:pt>
                <c:pt idx="1359">
                  <c:v>47.472062309515742</c:v>
                </c:pt>
                <c:pt idx="1360">
                  <c:v>47.502116491703347</c:v>
                </c:pt>
                <c:pt idx="1361">
                  <c:v>47.539790044023029</c:v>
                </c:pt>
                <c:pt idx="1362">
                  <c:v>47.557145275990521</c:v>
                </c:pt>
                <c:pt idx="1363">
                  <c:v>47.574500507958007</c:v>
                </c:pt>
                <c:pt idx="1364">
                  <c:v>47.591855739925499</c:v>
                </c:pt>
                <c:pt idx="1365">
                  <c:v>47.609210971892992</c:v>
                </c:pt>
                <c:pt idx="1366">
                  <c:v>47.626566203860484</c:v>
                </c:pt>
                <c:pt idx="1367">
                  <c:v>47.643921435827977</c:v>
                </c:pt>
                <c:pt idx="1368">
                  <c:v>47.661276667795462</c:v>
                </c:pt>
                <c:pt idx="1369">
                  <c:v>47.678631899762955</c:v>
                </c:pt>
                <c:pt idx="1370">
                  <c:v>47.704876396884529</c:v>
                </c:pt>
                <c:pt idx="1371">
                  <c:v>47.731120894006096</c:v>
                </c:pt>
                <c:pt idx="1372">
                  <c:v>47.748476125973589</c:v>
                </c:pt>
                <c:pt idx="1373">
                  <c:v>47.766254656281745</c:v>
                </c:pt>
                <c:pt idx="1374">
                  <c:v>47.786996274974605</c:v>
                </c:pt>
                <c:pt idx="1375">
                  <c:v>47.813240772096172</c:v>
                </c:pt>
                <c:pt idx="1376">
                  <c:v>47.850914324415847</c:v>
                </c:pt>
                <c:pt idx="1377">
                  <c:v>47.877158821537421</c:v>
                </c:pt>
                <c:pt idx="1378">
                  <c:v>48.02065695902472</c:v>
                </c:pt>
                <c:pt idx="1379">
                  <c:v>48.042245174398914</c:v>
                </c:pt>
                <c:pt idx="1380">
                  <c:v>48.063833389773116</c:v>
                </c:pt>
                <c:pt idx="1381">
                  <c:v>48.084575008465968</c:v>
                </c:pt>
                <c:pt idx="1382">
                  <c:v>48.110819505587536</c:v>
                </c:pt>
                <c:pt idx="1383">
                  <c:v>48.128174737555028</c:v>
                </c:pt>
                <c:pt idx="1384">
                  <c:v>48.151879444632577</c:v>
                </c:pt>
                <c:pt idx="1385">
                  <c:v>48.178123941754144</c:v>
                </c:pt>
                <c:pt idx="1386">
                  <c:v>48.201828648831693</c:v>
                </c:pt>
                <c:pt idx="1387">
                  <c:v>48.345326786318999</c:v>
                </c:pt>
                <c:pt idx="1388">
                  <c:v>48.363105316627156</c:v>
                </c:pt>
                <c:pt idx="1389">
                  <c:v>48.38934981374873</c:v>
                </c:pt>
                <c:pt idx="1390">
                  <c:v>48.413054520826279</c:v>
                </c:pt>
                <c:pt idx="1391">
                  <c:v>48.434642736200473</c:v>
                </c:pt>
                <c:pt idx="1392">
                  <c:v>48.456230951574668</c:v>
                </c:pt>
                <c:pt idx="1393">
                  <c:v>48.46554351506942</c:v>
                </c:pt>
                <c:pt idx="1394">
                  <c:v>48.486708432102951</c:v>
                </c:pt>
                <c:pt idx="1395">
                  <c:v>48.507873349136474</c:v>
                </c:pt>
                <c:pt idx="1396">
                  <c:v>48.531578056214016</c:v>
                </c:pt>
                <c:pt idx="1397">
                  <c:v>48.553166271588218</c:v>
                </c:pt>
                <c:pt idx="1398">
                  <c:v>48.574754486962412</c:v>
                </c:pt>
                <c:pt idx="1399">
                  <c:v>48.596342702336607</c:v>
                </c:pt>
                <c:pt idx="1400">
                  <c:v>48.634016254656281</c:v>
                </c:pt>
                <c:pt idx="1401">
                  <c:v>48.655181171689811</c:v>
                </c:pt>
                <c:pt idx="1402">
                  <c:v>48.664493735184564</c:v>
                </c:pt>
                <c:pt idx="1403">
                  <c:v>48.685658652218081</c:v>
                </c:pt>
                <c:pt idx="1404">
                  <c:v>48.709363359295629</c:v>
                </c:pt>
                <c:pt idx="1405">
                  <c:v>48.730528276329153</c:v>
                </c:pt>
                <c:pt idx="1406">
                  <c:v>48.754232983406702</c:v>
                </c:pt>
                <c:pt idx="1407">
                  <c:v>48.775397900440232</c:v>
                </c:pt>
                <c:pt idx="1408">
                  <c:v>48.796986115814427</c:v>
                </c:pt>
                <c:pt idx="1409">
                  <c:v>48.80629867930918</c:v>
                </c:pt>
                <c:pt idx="1410">
                  <c:v>48.815611242803932</c:v>
                </c:pt>
                <c:pt idx="1411">
                  <c:v>48.824923806298685</c:v>
                </c:pt>
                <c:pt idx="1412">
                  <c:v>48.845665424991537</c:v>
                </c:pt>
                <c:pt idx="1413">
                  <c:v>48.86640704368439</c:v>
                </c:pt>
                <c:pt idx="1414">
                  <c:v>48.892651540805957</c:v>
                </c:pt>
                <c:pt idx="1415">
                  <c:v>48.918896037927531</c:v>
                </c:pt>
                <c:pt idx="1416">
                  <c:v>48.945140535049106</c:v>
                </c:pt>
                <c:pt idx="1417">
                  <c:v>48.982814087368773</c:v>
                </c:pt>
                <c:pt idx="1418">
                  <c:v>49.009058584490347</c:v>
                </c:pt>
                <c:pt idx="1419">
                  <c:v>49.0183711479851</c:v>
                </c:pt>
                <c:pt idx="1420">
                  <c:v>49.042075855062649</c:v>
                </c:pt>
                <c:pt idx="1421">
                  <c:v>49.068320352184216</c:v>
                </c:pt>
                <c:pt idx="1422">
                  <c:v>49.086098882492379</c:v>
                </c:pt>
                <c:pt idx="1423">
                  <c:v>49.095411445987132</c:v>
                </c:pt>
                <c:pt idx="1424">
                  <c:v>49.113189976295288</c:v>
                </c:pt>
                <c:pt idx="1425">
                  <c:v>49.130968506603459</c:v>
                </c:pt>
                <c:pt idx="1426">
                  <c:v>49.148747036911615</c:v>
                </c:pt>
                <c:pt idx="1427">
                  <c:v>49.18642058923129</c:v>
                </c:pt>
                <c:pt idx="1428">
                  <c:v>49.203775821198782</c:v>
                </c:pt>
                <c:pt idx="1429">
                  <c:v>49.241449373518456</c:v>
                </c:pt>
                <c:pt idx="1430">
                  <c:v>49.271503555706062</c:v>
                </c:pt>
                <c:pt idx="1431">
                  <c:v>49.415001693193361</c:v>
                </c:pt>
                <c:pt idx="1432">
                  <c:v>49.558499830680667</c:v>
                </c:pt>
                <c:pt idx="1433">
                  <c:v>49.575855062648152</c:v>
                </c:pt>
                <c:pt idx="1434">
                  <c:v>49.719353200135458</c:v>
                </c:pt>
                <c:pt idx="1435">
                  <c:v>49.736708432102944</c:v>
                </c:pt>
                <c:pt idx="1436">
                  <c:v>49.754063664070436</c:v>
                </c:pt>
                <c:pt idx="1437">
                  <c:v>49.771418896037929</c:v>
                </c:pt>
                <c:pt idx="1438">
                  <c:v>49.788774128005421</c:v>
                </c:pt>
                <c:pt idx="1439">
                  <c:v>49.806129359972914</c:v>
                </c:pt>
                <c:pt idx="1440">
                  <c:v>49.832373857094481</c:v>
                </c:pt>
                <c:pt idx="1441">
                  <c:v>49.858618354216048</c:v>
                </c:pt>
                <c:pt idx="1442">
                  <c:v>49.884862851337623</c:v>
                </c:pt>
                <c:pt idx="1443">
                  <c:v>49.902218083305108</c:v>
                </c:pt>
                <c:pt idx="1444">
                  <c:v>49.919573315272601</c:v>
                </c:pt>
                <c:pt idx="1445">
                  <c:v>49.936928547240093</c:v>
                </c:pt>
                <c:pt idx="1446">
                  <c:v>49.954283779207586</c:v>
                </c:pt>
                <c:pt idx="1447">
                  <c:v>49.971639011175078</c:v>
                </c:pt>
                <c:pt idx="1448">
                  <c:v>49.980951574669831</c:v>
                </c:pt>
                <c:pt idx="1449">
                  <c:v>49.998306806637316</c:v>
                </c:pt>
                <c:pt idx="1450">
                  <c:v>50.024551303758891</c:v>
                </c:pt>
                <c:pt idx="1451">
                  <c:v>50.054605485946489</c:v>
                </c:pt>
                <c:pt idx="1452">
                  <c:v>50.075770402980027</c:v>
                </c:pt>
                <c:pt idx="1453">
                  <c:v>50.093125634947512</c:v>
                </c:pt>
                <c:pt idx="1454">
                  <c:v>50.110480866914997</c:v>
                </c:pt>
                <c:pt idx="1455">
                  <c:v>50.127836098882497</c:v>
                </c:pt>
                <c:pt idx="1456">
                  <c:v>50.151540805960039</c:v>
                </c:pt>
                <c:pt idx="1457">
                  <c:v>50.177785303081613</c:v>
                </c:pt>
                <c:pt idx="1458">
                  <c:v>50.195140535049099</c:v>
                </c:pt>
                <c:pt idx="1459">
                  <c:v>50.225194717236711</c:v>
                </c:pt>
                <c:pt idx="1460">
                  <c:v>50.246359634270235</c:v>
                </c:pt>
                <c:pt idx="1461">
                  <c:v>50.267524551303758</c:v>
                </c:pt>
                <c:pt idx="1462">
                  <c:v>50.288266169996611</c:v>
                </c:pt>
                <c:pt idx="1463">
                  <c:v>50.309007788689463</c:v>
                </c:pt>
                <c:pt idx="1464">
                  <c:v>50.452505926176769</c:v>
                </c:pt>
                <c:pt idx="1465">
                  <c:v>50.470284456484926</c:v>
                </c:pt>
                <c:pt idx="1466">
                  <c:v>50.4965289536065</c:v>
                </c:pt>
                <c:pt idx="1467">
                  <c:v>50.50584151710126</c:v>
                </c:pt>
                <c:pt idx="1468">
                  <c:v>50.649339654588552</c:v>
                </c:pt>
                <c:pt idx="1469">
                  <c:v>50.792837792075851</c:v>
                </c:pt>
                <c:pt idx="1470">
                  <c:v>50.813579410768703</c:v>
                </c:pt>
                <c:pt idx="1471">
                  <c:v>50.834321029461563</c:v>
                </c:pt>
                <c:pt idx="1472">
                  <c:v>50.843633592956316</c:v>
                </c:pt>
                <c:pt idx="1473">
                  <c:v>50.88130714527599</c:v>
                </c:pt>
                <c:pt idx="1474">
                  <c:v>50.905011852353546</c:v>
                </c:pt>
                <c:pt idx="1475">
                  <c:v>50.925753471046399</c:v>
                </c:pt>
                <c:pt idx="1476">
                  <c:v>50.946918388079922</c:v>
                </c:pt>
                <c:pt idx="1477">
                  <c:v>50.984591940399596</c:v>
                </c:pt>
                <c:pt idx="1478">
                  <c:v>51.010836437521171</c:v>
                </c:pt>
                <c:pt idx="1479">
                  <c:v>51.020149001015916</c:v>
                </c:pt>
                <c:pt idx="1480">
                  <c:v>51.043853708093465</c:v>
                </c:pt>
                <c:pt idx="1481">
                  <c:v>51.061632238401621</c:v>
                </c:pt>
                <c:pt idx="1482">
                  <c:v>51.087876735523196</c:v>
                </c:pt>
                <c:pt idx="1483">
                  <c:v>51.231374873010495</c:v>
                </c:pt>
                <c:pt idx="1484">
                  <c:v>51.249153403318658</c:v>
                </c:pt>
                <c:pt idx="1485">
                  <c:v>51.270318320352182</c:v>
                </c:pt>
                <c:pt idx="1486">
                  <c:v>51.300372502539794</c:v>
                </c:pt>
                <c:pt idx="1487">
                  <c:v>51.31815103284795</c:v>
                </c:pt>
                <c:pt idx="1488">
                  <c:v>51.339315949881481</c:v>
                </c:pt>
                <c:pt idx="1489">
                  <c:v>51.356671181848967</c:v>
                </c:pt>
                <c:pt idx="1490">
                  <c:v>51.37444971215713</c:v>
                </c:pt>
                <c:pt idx="1491">
                  <c:v>51.398154419234679</c:v>
                </c:pt>
                <c:pt idx="1492">
                  <c:v>51.419319336268202</c:v>
                </c:pt>
                <c:pt idx="1493">
                  <c:v>51.437097866576366</c:v>
                </c:pt>
                <c:pt idx="1494">
                  <c:v>51.458262783609889</c:v>
                </c:pt>
                <c:pt idx="1495">
                  <c:v>51.601760921097181</c:v>
                </c:pt>
                <c:pt idx="1496">
                  <c:v>51.611073484591941</c:v>
                </c:pt>
                <c:pt idx="1497">
                  <c:v>51.628852014900104</c:v>
                </c:pt>
                <c:pt idx="1498">
                  <c:v>51.646630545208261</c:v>
                </c:pt>
                <c:pt idx="1499">
                  <c:v>51.664409075516424</c:v>
                </c:pt>
                <c:pt idx="1500">
                  <c:v>51.688113782593973</c:v>
                </c:pt>
                <c:pt idx="1501">
                  <c:v>51.697426346088726</c:v>
                </c:pt>
                <c:pt idx="1502">
                  <c:v>51.718591263122249</c:v>
                </c:pt>
                <c:pt idx="1503">
                  <c:v>51.736369793430413</c:v>
                </c:pt>
                <c:pt idx="1504">
                  <c:v>51.757534710463936</c:v>
                </c:pt>
                <c:pt idx="1505">
                  <c:v>51.795208262783611</c:v>
                </c:pt>
                <c:pt idx="1506">
                  <c:v>51.804520826278363</c:v>
                </c:pt>
                <c:pt idx="1507">
                  <c:v>51.828225533355912</c:v>
                </c:pt>
                <c:pt idx="1508">
                  <c:v>51.854470030477486</c:v>
                </c:pt>
                <c:pt idx="1509">
                  <c:v>51.875211649170339</c:v>
                </c:pt>
                <c:pt idx="1510">
                  <c:v>51.892990179478495</c:v>
                </c:pt>
                <c:pt idx="1511">
                  <c:v>51.923044361666101</c:v>
                </c:pt>
                <c:pt idx="1512">
                  <c:v>51.94674906874365</c:v>
                </c:pt>
                <c:pt idx="1513">
                  <c:v>51.984422621063331</c:v>
                </c:pt>
                <c:pt idx="1514">
                  <c:v>52.005164239756184</c:v>
                </c:pt>
                <c:pt idx="1515">
                  <c:v>52.014476803250929</c:v>
                </c:pt>
                <c:pt idx="1516">
                  <c:v>52.023789366745689</c:v>
                </c:pt>
                <c:pt idx="1517">
                  <c:v>52.053843548933287</c:v>
                </c:pt>
                <c:pt idx="1518">
                  <c:v>52.077548256010843</c:v>
                </c:pt>
                <c:pt idx="1519">
                  <c:v>52.221046393498142</c:v>
                </c:pt>
                <c:pt idx="1520">
                  <c:v>52.238824923806305</c:v>
                </c:pt>
                <c:pt idx="1521">
                  <c:v>52.256180155773791</c:v>
                </c:pt>
                <c:pt idx="1522">
                  <c:v>52.273535387741276</c:v>
                </c:pt>
                <c:pt idx="1523">
                  <c:v>52.290890619708776</c:v>
                </c:pt>
                <c:pt idx="1524">
                  <c:v>52.308245851676261</c:v>
                </c:pt>
                <c:pt idx="1525">
                  <c:v>52.325601083643747</c:v>
                </c:pt>
                <c:pt idx="1526">
                  <c:v>52.346342702336614</c:v>
                </c:pt>
                <c:pt idx="1527">
                  <c:v>52.370047409414155</c:v>
                </c:pt>
                <c:pt idx="1528">
                  <c:v>52.39629190653573</c:v>
                </c:pt>
                <c:pt idx="1529">
                  <c:v>52.405604470030475</c:v>
                </c:pt>
                <c:pt idx="1530">
                  <c:v>52.429309177108031</c:v>
                </c:pt>
                <c:pt idx="1531">
                  <c:v>52.450474094141555</c:v>
                </c:pt>
                <c:pt idx="1532">
                  <c:v>52.468252624449704</c:v>
                </c:pt>
                <c:pt idx="1533">
                  <c:v>52.49195733152726</c:v>
                </c:pt>
                <c:pt idx="1534">
                  <c:v>52.501269895022006</c:v>
                </c:pt>
                <c:pt idx="1535">
                  <c:v>52.644768032509312</c:v>
                </c:pt>
                <c:pt idx="1536">
                  <c:v>52.654080596004057</c:v>
                </c:pt>
                <c:pt idx="1537">
                  <c:v>52.663393159498817</c:v>
                </c:pt>
                <c:pt idx="1538">
                  <c:v>52.701066711818491</c:v>
                </c:pt>
                <c:pt idx="1539">
                  <c:v>52.718845242126655</c:v>
                </c:pt>
                <c:pt idx="1540">
                  <c:v>52.740010159160178</c:v>
                </c:pt>
                <c:pt idx="1541">
                  <c:v>52.749322722654924</c:v>
                </c:pt>
                <c:pt idx="1542">
                  <c:v>52.775567219776498</c:v>
                </c:pt>
                <c:pt idx="1543">
                  <c:v>52.799271926854054</c:v>
                </c:pt>
                <c:pt idx="1544">
                  <c:v>52.825516423975614</c:v>
                </c:pt>
                <c:pt idx="1545">
                  <c:v>52.847104639349816</c:v>
                </c:pt>
                <c:pt idx="1546">
                  <c:v>52.877158821537421</c:v>
                </c:pt>
                <c:pt idx="1547">
                  <c:v>52.886471385032173</c:v>
                </c:pt>
                <c:pt idx="1548">
                  <c:v>52.895783948526919</c:v>
                </c:pt>
                <c:pt idx="1549">
                  <c:v>52.913562478835082</c:v>
                </c:pt>
                <c:pt idx="1550">
                  <c:v>52.937267185912631</c:v>
                </c:pt>
                <c:pt idx="1551">
                  <c:v>52.955045716220795</c:v>
                </c:pt>
                <c:pt idx="1552">
                  <c:v>52.976210633254318</c:v>
                </c:pt>
                <c:pt idx="1553">
                  <c:v>52.993989163562482</c:v>
                </c:pt>
                <c:pt idx="1554">
                  <c:v>53.015154080596005</c:v>
                </c:pt>
                <c:pt idx="1555">
                  <c:v>53.05282763291568</c:v>
                </c:pt>
                <c:pt idx="1556">
                  <c:v>53.082881815103292</c:v>
                </c:pt>
                <c:pt idx="1557">
                  <c:v>53.109126312224852</c:v>
                </c:pt>
                <c:pt idx="1558">
                  <c:v>53.13029122925839</c:v>
                </c:pt>
                <c:pt idx="1559">
                  <c:v>53.151456146291906</c:v>
                </c:pt>
                <c:pt idx="1560">
                  <c:v>53.18912969861158</c:v>
                </c:pt>
                <c:pt idx="1561">
                  <c:v>53.209871317304433</c:v>
                </c:pt>
                <c:pt idx="1562">
                  <c:v>53.236115814426007</c:v>
                </c:pt>
                <c:pt idx="1563">
                  <c:v>53.379613951913306</c:v>
                </c:pt>
                <c:pt idx="1564">
                  <c:v>53.417287504232981</c:v>
                </c:pt>
                <c:pt idx="1565">
                  <c:v>53.438029122925833</c:v>
                </c:pt>
                <c:pt idx="1566">
                  <c:v>53.461733830003389</c:v>
                </c:pt>
                <c:pt idx="1567">
                  <c:v>53.471046393498135</c:v>
                </c:pt>
                <c:pt idx="1568">
                  <c:v>53.492211310531665</c:v>
                </c:pt>
                <c:pt idx="1569">
                  <c:v>53.509989840839822</c:v>
                </c:pt>
                <c:pt idx="1570">
                  <c:v>53.527345072807321</c:v>
                </c:pt>
                <c:pt idx="1571">
                  <c:v>53.553589569928882</c:v>
                </c:pt>
                <c:pt idx="1572">
                  <c:v>53.579834067050456</c:v>
                </c:pt>
                <c:pt idx="1573">
                  <c:v>53.60607856417203</c:v>
                </c:pt>
                <c:pt idx="1574">
                  <c:v>53.632323061293597</c:v>
                </c:pt>
                <c:pt idx="1575">
                  <c:v>53.656027768371153</c:v>
                </c:pt>
                <c:pt idx="1576">
                  <c:v>53.673806298679303</c:v>
                </c:pt>
                <c:pt idx="1577">
                  <c:v>53.697511005756859</c:v>
                </c:pt>
                <c:pt idx="1578">
                  <c:v>53.714866237724344</c:v>
                </c:pt>
                <c:pt idx="1579">
                  <c:v>53.736454453098546</c:v>
                </c:pt>
                <c:pt idx="1580">
                  <c:v>53.762698950220113</c:v>
                </c:pt>
                <c:pt idx="1581">
                  <c:v>53.786403657297669</c:v>
                </c:pt>
                <c:pt idx="1582">
                  <c:v>53.803758889265154</c:v>
                </c:pt>
                <c:pt idx="1583">
                  <c:v>53.824923806298678</c:v>
                </c:pt>
                <c:pt idx="1584">
                  <c:v>53.84227903826617</c:v>
                </c:pt>
                <c:pt idx="1585">
                  <c:v>53.859634270233656</c:v>
                </c:pt>
                <c:pt idx="1586">
                  <c:v>53.876989502201155</c:v>
                </c:pt>
                <c:pt idx="1587">
                  <c:v>53.894344734168641</c:v>
                </c:pt>
                <c:pt idx="1588">
                  <c:v>53.911699966136126</c:v>
                </c:pt>
                <c:pt idx="1589">
                  <c:v>53.929055198103626</c:v>
                </c:pt>
                <c:pt idx="1590">
                  <c:v>53.946410430071111</c:v>
                </c:pt>
                <c:pt idx="1591">
                  <c:v>53.963765662038611</c:v>
                </c:pt>
                <c:pt idx="1592">
                  <c:v>53.981120894006096</c:v>
                </c:pt>
                <c:pt idx="1593">
                  <c:v>53.998476125973582</c:v>
                </c:pt>
                <c:pt idx="1594">
                  <c:v>54.015831357941082</c:v>
                </c:pt>
                <c:pt idx="1595">
                  <c:v>54.033186589908567</c:v>
                </c:pt>
                <c:pt idx="1596">
                  <c:v>54.054351506942091</c:v>
                </c:pt>
                <c:pt idx="1597">
                  <c:v>54.075516423975621</c:v>
                </c:pt>
                <c:pt idx="1598">
                  <c:v>54.092871655943107</c:v>
                </c:pt>
                <c:pt idx="1599">
                  <c:v>54.110226887910592</c:v>
                </c:pt>
                <c:pt idx="1600">
                  <c:v>54.127582119878092</c:v>
                </c:pt>
                <c:pt idx="1601">
                  <c:v>54.151286826955634</c:v>
                </c:pt>
                <c:pt idx="1602">
                  <c:v>54.172451743989157</c:v>
                </c:pt>
                <c:pt idx="1603">
                  <c:v>54.198272942770068</c:v>
                </c:pt>
                <c:pt idx="1604">
                  <c:v>54.221977649847609</c:v>
                </c:pt>
                <c:pt idx="1605">
                  <c:v>54.365475787334915</c:v>
                </c:pt>
                <c:pt idx="1606">
                  <c:v>54.386640704368439</c:v>
                </c:pt>
                <c:pt idx="1607">
                  <c:v>54.404419234676602</c:v>
                </c:pt>
                <c:pt idx="1608">
                  <c:v>54.442092786996277</c:v>
                </c:pt>
                <c:pt idx="1609">
                  <c:v>54.468337284117851</c:v>
                </c:pt>
                <c:pt idx="1610">
                  <c:v>54.506010836437525</c:v>
                </c:pt>
                <c:pt idx="1611">
                  <c:v>54.649508973924824</c:v>
                </c:pt>
                <c:pt idx="1612">
                  <c:v>54.670673890958341</c:v>
                </c:pt>
                <c:pt idx="1613">
                  <c:v>54.691838807991878</c:v>
                </c:pt>
                <c:pt idx="1614">
                  <c:v>54.701151371486624</c:v>
                </c:pt>
                <c:pt idx="1615">
                  <c:v>54.72485607856418</c:v>
                </c:pt>
                <c:pt idx="1616">
                  <c:v>54.750677277345069</c:v>
                </c:pt>
                <c:pt idx="1617">
                  <c:v>54.771418896037929</c:v>
                </c:pt>
                <c:pt idx="1618">
                  <c:v>54.792583813071452</c:v>
                </c:pt>
                <c:pt idx="1619">
                  <c:v>54.810362343379616</c:v>
                </c:pt>
                <c:pt idx="1620">
                  <c:v>54.953860480866915</c:v>
                </c:pt>
                <c:pt idx="1621">
                  <c:v>54.963173044361668</c:v>
                </c:pt>
                <c:pt idx="1622">
                  <c:v>55.106671181848967</c:v>
                </c:pt>
                <c:pt idx="1623">
                  <c:v>55.12783609888249</c:v>
                </c:pt>
                <c:pt idx="1624">
                  <c:v>55.157890281070095</c:v>
                </c:pt>
                <c:pt idx="1625">
                  <c:v>55.178631899762955</c:v>
                </c:pt>
                <c:pt idx="1626">
                  <c:v>55.204876396884529</c:v>
                </c:pt>
                <c:pt idx="1627">
                  <c:v>55.214188960379275</c:v>
                </c:pt>
                <c:pt idx="1628">
                  <c:v>55.240433457500849</c:v>
                </c:pt>
                <c:pt idx="1629">
                  <c:v>55.266677954622423</c:v>
                </c:pt>
                <c:pt idx="1630">
                  <c:v>55.292922451743983</c:v>
                </c:pt>
                <c:pt idx="1631">
                  <c:v>55.330596004063658</c:v>
                </c:pt>
                <c:pt idx="1632">
                  <c:v>55.351760921097195</c:v>
                </c:pt>
                <c:pt idx="1633">
                  <c:v>55.369539451405345</c:v>
                </c:pt>
                <c:pt idx="1634">
                  <c:v>55.513037588892658</c:v>
                </c:pt>
                <c:pt idx="1635">
                  <c:v>55.65653572637995</c:v>
                </c:pt>
                <c:pt idx="1636">
                  <c:v>55.67727734507281</c:v>
                </c:pt>
                <c:pt idx="1637">
                  <c:v>55.686589908567562</c:v>
                </c:pt>
                <c:pt idx="1638">
                  <c:v>55.712834405689129</c:v>
                </c:pt>
                <c:pt idx="1639">
                  <c:v>55.750507958008797</c:v>
                </c:pt>
                <c:pt idx="1640">
                  <c:v>55.759820521503556</c:v>
                </c:pt>
                <c:pt idx="1641">
                  <c:v>55.769133084998302</c:v>
                </c:pt>
                <c:pt idx="1642">
                  <c:v>55.778445648493062</c:v>
                </c:pt>
                <c:pt idx="1643">
                  <c:v>55.816119200812729</c:v>
                </c:pt>
                <c:pt idx="1644">
                  <c:v>55.846173383000341</c:v>
                </c:pt>
                <c:pt idx="1645">
                  <c:v>55.883846935320015</c:v>
                </c:pt>
                <c:pt idx="1646">
                  <c:v>55.893159498814761</c:v>
                </c:pt>
                <c:pt idx="1647">
                  <c:v>55.919403995936335</c:v>
                </c:pt>
                <c:pt idx="1648">
                  <c:v>55.937182526244499</c:v>
                </c:pt>
                <c:pt idx="1649">
                  <c:v>55.954961056552655</c:v>
                </c:pt>
                <c:pt idx="1650">
                  <c:v>55.972739586860818</c:v>
                </c:pt>
                <c:pt idx="1651">
                  <c:v>55.990518117168989</c:v>
                </c:pt>
                <c:pt idx="1652">
                  <c:v>56.014222824246531</c:v>
                </c:pt>
                <c:pt idx="1653">
                  <c:v>56.037927531324073</c:v>
                </c:pt>
                <c:pt idx="1654">
                  <c:v>56.061632238401629</c:v>
                </c:pt>
                <c:pt idx="1655">
                  <c:v>56.091686420589227</c:v>
                </c:pt>
                <c:pt idx="1656">
                  <c:v>56.235184558076533</c:v>
                </c:pt>
                <c:pt idx="1657">
                  <c:v>56.255926176769385</c:v>
                </c:pt>
                <c:pt idx="1658">
                  <c:v>56.273704707077542</c:v>
                </c:pt>
                <c:pt idx="1659">
                  <c:v>56.31137825939723</c:v>
                </c:pt>
                <c:pt idx="1660">
                  <c:v>56.320690822891976</c:v>
                </c:pt>
                <c:pt idx="1661">
                  <c:v>56.330003386386728</c:v>
                </c:pt>
                <c:pt idx="1662">
                  <c:v>56.339315949881474</c:v>
                </c:pt>
                <c:pt idx="1663">
                  <c:v>56.48281408736878</c:v>
                </c:pt>
                <c:pt idx="1664">
                  <c:v>56.509058584490347</c:v>
                </c:pt>
                <c:pt idx="1665">
                  <c:v>56.53911276667796</c:v>
                </c:pt>
                <c:pt idx="1666">
                  <c:v>56.556891296986109</c:v>
                </c:pt>
                <c:pt idx="1667">
                  <c:v>56.583135794107683</c:v>
                </c:pt>
                <c:pt idx="1668">
                  <c:v>56.726633931594982</c:v>
                </c:pt>
                <c:pt idx="1669">
                  <c:v>56.750338638672538</c:v>
                </c:pt>
                <c:pt idx="1670">
                  <c:v>56.893836776159837</c:v>
                </c:pt>
                <c:pt idx="1671">
                  <c:v>56.91457839485269</c:v>
                </c:pt>
                <c:pt idx="1672">
                  <c:v>56.923890958347442</c:v>
                </c:pt>
                <c:pt idx="1673">
                  <c:v>56.933203521842188</c:v>
                </c:pt>
                <c:pt idx="1674">
                  <c:v>56.956908228919744</c:v>
                </c:pt>
                <c:pt idx="1675">
                  <c:v>56.9746867592279</c:v>
                </c:pt>
                <c:pt idx="1676">
                  <c:v>57.012360311547582</c:v>
                </c:pt>
                <c:pt idx="1677">
                  <c:v>57.021672875042327</c:v>
                </c:pt>
                <c:pt idx="1678">
                  <c:v>57.04241449373518</c:v>
                </c:pt>
                <c:pt idx="1679">
                  <c:v>57.072468675922792</c:v>
                </c:pt>
                <c:pt idx="1680">
                  <c:v>57.081781239417538</c:v>
                </c:pt>
                <c:pt idx="1681">
                  <c:v>57.105485946495094</c:v>
                </c:pt>
                <c:pt idx="1682">
                  <c:v>57.114798509989839</c:v>
                </c:pt>
                <c:pt idx="1683">
                  <c:v>57.136386725364041</c:v>
                </c:pt>
                <c:pt idx="1684">
                  <c:v>57.157128344056893</c:v>
                </c:pt>
                <c:pt idx="1685">
                  <c:v>57.194801896376568</c:v>
                </c:pt>
                <c:pt idx="1686">
                  <c:v>57.224856078564166</c:v>
                </c:pt>
                <c:pt idx="1687">
                  <c:v>57.246020995597704</c:v>
                </c:pt>
                <c:pt idx="1688">
                  <c:v>57.266762614290556</c:v>
                </c:pt>
                <c:pt idx="1689">
                  <c:v>57.292583813071452</c:v>
                </c:pt>
                <c:pt idx="1690">
                  <c:v>57.436081950558751</c:v>
                </c:pt>
                <c:pt idx="1691">
                  <c:v>57.457670165932953</c:v>
                </c:pt>
                <c:pt idx="1692">
                  <c:v>57.483914663054527</c:v>
                </c:pt>
                <c:pt idx="1693">
                  <c:v>57.507619370132069</c:v>
                </c:pt>
                <c:pt idx="1694">
                  <c:v>57.651117507619368</c:v>
                </c:pt>
                <c:pt idx="1695">
                  <c:v>57.668472739586861</c:v>
                </c:pt>
                <c:pt idx="1696">
                  <c:v>57.706146291906535</c:v>
                </c:pt>
                <c:pt idx="1697">
                  <c:v>57.729850998984091</c:v>
                </c:pt>
                <c:pt idx="1698">
                  <c:v>57.751015916017614</c:v>
                </c:pt>
                <c:pt idx="1699">
                  <c:v>57.774720623095156</c:v>
                </c:pt>
                <c:pt idx="1700">
                  <c:v>57.79249915340332</c:v>
                </c:pt>
                <c:pt idx="1701">
                  <c:v>57.818320352184216</c:v>
                </c:pt>
                <c:pt idx="1702">
                  <c:v>57.839485269217747</c:v>
                </c:pt>
                <c:pt idx="1703">
                  <c:v>57.86065018625127</c:v>
                </c:pt>
                <c:pt idx="1704">
                  <c:v>57.890704368438875</c:v>
                </c:pt>
                <c:pt idx="1705">
                  <c:v>57.900016931933628</c:v>
                </c:pt>
                <c:pt idx="1706">
                  <c:v>57.92372163901117</c:v>
                </c:pt>
                <c:pt idx="1707">
                  <c:v>57.941076870978669</c:v>
                </c:pt>
                <c:pt idx="1708">
                  <c:v>57.962241788012193</c:v>
                </c:pt>
                <c:pt idx="1709">
                  <c:v>57.983406705045716</c:v>
                </c:pt>
                <c:pt idx="1710">
                  <c:v>58.126904842533023</c:v>
                </c:pt>
                <c:pt idx="1711">
                  <c:v>58.164578394852697</c:v>
                </c:pt>
                <c:pt idx="1712">
                  <c:v>58.173890958347442</c:v>
                </c:pt>
                <c:pt idx="1713">
                  <c:v>58.211564510667117</c:v>
                </c:pt>
                <c:pt idx="1714">
                  <c:v>58.232306129359969</c:v>
                </c:pt>
                <c:pt idx="1715">
                  <c:v>58.253047748052836</c:v>
                </c:pt>
                <c:pt idx="1716">
                  <c:v>58.278868946833725</c:v>
                </c:pt>
                <c:pt idx="1717">
                  <c:v>58.300033863867249</c:v>
                </c:pt>
                <c:pt idx="1718">
                  <c:v>58.309346427362009</c:v>
                </c:pt>
                <c:pt idx="1719">
                  <c:v>58.318658990856754</c:v>
                </c:pt>
                <c:pt idx="1720">
                  <c:v>58.46215712834406</c:v>
                </c:pt>
                <c:pt idx="1721">
                  <c:v>58.499830680663734</c:v>
                </c:pt>
                <c:pt idx="1722">
                  <c:v>58.520572299356587</c:v>
                </c:pt>
                <c:pt idx="1723">
                  <c:v>58.664070436843886</c:v>
                </c:pt>
                <c:pt idx="1724">
                  <c:v>58.681425668811386</c:v>
                </c:pt>
                <c:pt idx="1725">
                  <c:v>58.707670165932946</c:v>
                </c:pt>
                <c:pt idx="1726">
                  <c:v>58.725448696241109</c:v>
                </c:pt>
                <c:pt idx="1727">
                  <c:v>58.763122248560784</c:v>
                </c:pt>
                <c:pt idx="1728">
                  <c:v>58.784287165594307</c:v>
                </c:pt>
                <c:pt idx="1729">
                  <c:v>58.802065695902471</c:v>
                </c:pt>
                <c:pt idx="1730">
                  <c:v>58.811378259397216</c:v>
                </c:pt>
                <c:pt idx="1731">
                  <c:v>58.820690822891976</c:v>
                </c:pt>
                <c:pt idx="1732">
                  <c:v>58.841855739925499</c:v>
                </c:pt>
                <c:pt idx="1733">
                  <c:v>58.851168303420252</c:v>
                </c:pt>
                <c:pt idx="1734">
                  <c:v>58.872333220453775</c:v>
                </c:pt>
                <c:pt idx="1735">
                  <c:v>58.893498137487299</c:v>
                </c:pt>
                <c:pt idx="1736">
                  <c:v>58.914663054520823</c:v>
                </c:pt>
                <c:pt idx="1737">
                  <c:v>58.923975618015575</c:v>
                </c:pt>
                <c:pt idx="1738">
                  <c:v>58.950220115137157</c:v>
                </c:pt>
                <c:pt idx="1739">
                  <c:v>59.093718252624448</c:v>
                </c:pt>
                <c:pt idx="1740">
                  <c:v>59.111496782932619</c:v>
                </c:pt>
                <c:pt idx="1741">
                  <c:v>59.129275313240768</c:v>
                </c:pt>
                <c:pt idx="1742">
                  <c:v>59.147053843548939</c:v>
                </c:pt>
                <c:pt idx="1743">
                  <c:v>59.156366407043684</c:v>
                </c:pt>
                <c:pt idx="1744">
                  <c:v>59.182610904165259</c:v>
                </c:pt>
                <c:pt idx="1745">
                  <c:v>59.208855401286833</c:v>
                </c:pt>
                <c:pt idx="1746">
                  <c:v>59.235099898408393</c:v>
                </c:pt>
                <c:pt idx="1747">
                  <c:v>59.244412461903153</c:v>
                </c:pt>
                <c:pt idx="1748">
                  <c:v>59.270656959024727</c:v>
                </c:pt>
                <c:pt idx="1749">
                  <c:v>59.29139857771758</c:v>
                </c:pt>
                <c:pt idx="1750">
                  <c:v>59.312563494751103</c:v>
                </c:pt>
                <c:pt idx="1751">
                  <c:v>59.338807991872677</c:v>
                </c:pt>
                <c:pt idx="1752">
                  <c:v>59.356163223840163</c:v>
                </c:pt>
                <c:pt idx="1753">
                  <c:v>59.377328140873686</c:v>
                </c:pt>
                <c:pt idx="1754">
                  <c:v>59.39510667118185</c:v>
                </c:pt>
                <c:pt idx="1755">
                  <c:v>59.416271588215373</c:v>
                </c:pt>
                <c:pt idx="1756">
                  <c:v>59.453945140535048</c:v>
                </c:pt>
                <c:pt idx="1757">
                  <c:v>59.477649847612604</c:v>
                </c:pt>
                <c:pt idx="1758">
                  <c:v>59.495428377920753</c:v>
                </c:pt>
                <c:pt idx="1759">
                  <c:v>59.513206908228923</c:v>
                </c:pt>
                <c:pt idx="1760">
                  <c:v>59.550880460548598</c:v>
                </c:pt>
                <c:pt idx="1761">
                  <c:v>59.69437859803589</c:v>
                </c:pt>
                <c:pt idx="1762">
                  <c:v>59.715120216728742</c:v>
                </c:pt>
                <c:pt idx="1763">
                  <c:v>59.741364713850317</c:v>
                </c:pt>
                <c:pt idx="1764">
                  <c:v>59.771418896037929</c:v>
                </c:pt>
                <c:pt idx="1765">
                  <c:v>59.780731459532674</c:v>
                </c:pt>
                <c:pt idx="1766">
                  <c:v>59.924229597019988</c:v>
                </c:pt>
                <c:pt idx="1767">
                  <c:v>59.945394514053504</c:v>
                </c:pt>
                <c:pt idx="1768">
                  <c:v>59.969099221131053</c:v>
                </c:pt>
                <c:pt idx="1769">
                  <c:v>59.992803928208602</c:v>
                </c:pt>
                <c:pt idx="1770">
                  <c:v>60.016508635286151</c:v>
                </c:pt>
                <c:pt idx="1771">
                  <c:v>60.042753132407725</c:v>
                </c:pt>
                <c:pt idx="1772">
                  <c:v>60.063918049441241</c:v>
                </c:pt>
                <c:pt idx="1773">
                  <c:v>60.081273281408734</c:v>
                </c:pt>
                <c:pt idx="1774">
                  <c:v>60.102014900101594</c:v>
                </c:pt>
                <c:pt idx="1775">
                  <c:v>60.125719607179143</c:v>
                </c:pt>
                <c:pt idx="1776">
                  <c:v>60.151964104300717</c:v>
                </c:pt>
                <c:pt idx="1777">
                  <c:v>60.178208601422277</c:v>
                </c:pt>
                <c:pt idx="1778">
                  <c:v>60.201913308499833</c:v>
                </c:pt>
                <c:pt idx="1779">
                  <c:v>60.228157805621407</c:v>
                </c:pt>
                <c:pt idx="1780">
                  <c:v>60.249322722654931</c:v>
                </c:pt>
                <c:pt idx="1781">
                  <c:v>60.270910938029118</c:v>
                </c:pt>
                <c:pt idx="1782">
                  <c:v>60.294615645106674</c:v>
                </c:pt>
                <c:pt idx="1783">
                  <c:v>60.438113782593973</c:v>
                </c:pt>
                <c:pt idx="1784">
                  <c:v>60.581611920081272</c:v>
                </c:pt>
                <c:pt idx="1785">
                  <c:v>60.725110057568578</c:v>
                </c:pt>
                <c:pt idx="1786">
                  <c:v>60.86860819505587</c:v>
                </c:pt>
                <c:pt idx="1787">
                  <c:v>60.886386725364041</c:v>
                </c:pt>
                <c:pt idx="1788">
                  <c:v>60.924060277683708</c:v>
                </c:pt>
                <c:pt idx="1789">
                  <c:v>61.067558415171007</c:v>
                </c:pt>
                <c:pt idx="1790">
                  <c:v>61.091263122248563</c:v>
                </c:pt>
                <c:pt idx="1791">
                  <c:v>61.112004740941416</c:v>
                </c:pt>
                <c:pt idx="1792">
                  <c:v>61.255502878428715</c:v>
                </c:pt>
                <c:pt idx="1793">
                  <c:v>61.293176430748389</c:v>
                </c:pt>
                <c:pt idx="1794">
                  <c:v>61.316881137825938</c:v>
                </c:pt>
                <c:pt idx="1795">
                  <c:v>61.340585844903487</c:v>
                </c:pt>
                <c:pt idx="1796">
                  <c:v>61.366830342025061</c:v>
                </c:pt>
                <c:pt idx="1797">
                  <c:v>61.376142905519814</c:v>
                </c:pt>
                <c:pt idx="1798">
                  <c:v>61.393498137487299</c:v>
                </c:pt>
                <c:pt idx="1799">
                  <c:v>61.402810700982045</c:v>
                </c:pt>
                <c:pt idx="1800">
                  <c:v>61.546308838469358</c:v>
                </c:pt>
                <c:pt idx="1801">
                  <c:v>61.567473755502874</c:v>
                </c:pt>
                <c:pt idx="1802">
                  <c:v>61.597527937690487</c:v>
                </c:pt>
                <c:pt idx="1803">
                  <c:v>61.741026075177786</c:v>
                </c:pt>
                <c:pt idx="1804">
                  <c:v>61.884524212665085</c:v>
                </c:pt>
                <c:pt idx="1805">
                  <c:v>62.028022350152391</c:v>
                </c:pt>
                <c:pt idx="1806">
                  <c:v>62.051727057229932</c:v>
                </c:pt>
                <c:pt idx="1807">
                  <c:v>62.075431764307488</c:v>
                </c:pt>
                <c:pt idx="1808">
                  <c:v>62.21892990179478</c:v>
                </c:pt>
                <c:pt idx="1809">
                  <c:v>62.362428039282079</c:v>
                </c:pt>
                <c:pt idx="1810">
                  <c:v>62.505926176769385</c:v>
                </c:pt>
                <c:pt idx="1811">
                  <c:v>62.527091093802909</c:v>
                </c:pt>
                <c:pt idx="1812">
                  <c:v>62.550795800880465</c:v>
                </c:pt>
                <c:pt idx="1813">
                  <c:v>62.56815103284795</c:v>
                </c:pt>
                <c:pt idx="1814">
                  <c:v>62.577463596342696</c:v>
                </c:pt>
                <c:pt idx="1815">
                  <c:v>62.615137148662384</c:v>
                </c:pt>
                <c:pt idx="1816">
                  <c:v>62.635878767355237</c:v>
                </c:pt>
                <c:pt idx="1817">
                  <c:v>62.65662038604809</c:v>
                </c:pt>
                <c:pt idx="1818">
                  <c:v>62.665932949542835</c:v>
                </c:pt>
                <c:pt idx="1819">
                  <c:v>62.675245513037595</c:v>
                </c:pt>
                <c:pt idx="1820">
                  <c:v>62.68455807653234</c:v>
                </c:pt>
                <c:pt idx="1821">
                  <c:v>62.706146291906542</c:v>
                </c:pt>
                <c:pt idx="1822">
                  <c:v>62.743819844226209</c:v>
                </c:pt>
                <c:pt idx="1823">
                  <c:v>62.770064341347783</c:v>
                </c:pt>
                <c:pt idx="1824">
                  <c:v>62.791652556721978</c:v>
                </c:pt>
                <c:pt idx="1825">
                  <c:v>62.935150694209277</c:v>
                </c:pt>
                <c:pt idx="1826">
                  <c:v>62.956738909583478</c:v>
                </c:pt>
                <c:pt idx="1827">
                  <c:v>62.974517439891628</c:v>
                </c:pt>
                <c:pt idx="1828">
                  <c:v>62.983830003386387</c:v>
                </c:pt>
                <c:pt idx="1829">
                  <c:v>63.009651202167284</c:v>
                </c:pt>
                <c:pt idx="1830">
                  <c:v>63.030392820860136</c:v>
                </c:pt>
                <c:pt idx="1831">
                  <c:v>63.051134439552989</c:v>
                </c:pt>
                <c:pt idx="1832">
                  <c:v>63.088807991872677</c:v>
                </c:pt>
                <c:pt idx="1833">
                  <c:v>63.109972908906201</c:v>
                </c:pt>
                <c:pt idx="1834">
                  <c:v>63.136217406027775</c:v>
                </c:pt>
                <c:pt idx="1835">
                  <c:v>63.145529969522521</c:v>
                </c:pt>
                <c:pt idx="1836">
                  <c:v>63.163308499830684</c:v>
                </c:pt>
                <c:pt idx="1837">
                  <c:v>63.184896715204871</c:v>
                </c:pt>
                <c:pt idx="1838">
                  <c:v>63.205638333897731</c:v>
                </c:pt>
                <c:pt idx="1839">
                  <c:v>63.226379952590584</c:v>
                </c:pt>
                <c:pt idx="1840">
                  <c:v>63.247121571283436</c:v>
                </c:pt>
                <c:pt idx="1841">
                  <c:v>63.26828648831696</c:v>
                </c:pt>
                <c:pt idx="1842">
                  <c:v>63.28564172028446</c:v>
                </c:pt>
                <c:pt idx="1843">
                  <c:v>63.323315272604134</c:v>
                </c:pt>
                <c:pt idx="1844">
                  <c:v>63.347019979681683</c:v>
                </c:pt>
                <c:pt idx="1845">
                  <c:v>63.37326447680325</c:v>
                </c:pt>
                <c:pt idx="1846">
                  <c:v>63.382577040298003</c:v>
                </c:pt>
                <c:pt idx="1847">
                  <c:v>63.403318658990862</c:v>
                </c:pt>
                <c:pt idx="1848">
                  <c:v>63.546816796478154</c:v>
                </c:pt>
                <c:pt idx="1849">
                  <c:v>63.573061293599729</c:v>
                </c:pt>
                <c:pt idx="1850">
                  <c:v>63.593802912292588</c:v>
                </c:pt>
                <c:pt idx="1851">
                  <c:v>63.603115475787334</c:v>
                </c:pt>
                <c:pt idx="1852">
                  <c:v>63.620894006095497</c:v>
                </c:pt>
                <c:pt idx="1853">
                  <c:v>63.630206569590243</c:v>
                </c:pt>
                <c:pt idx="1854">
                  <c:v>63.656451066711817</c:v>
                </c:pt>
                <c:pt idx="1855">
                  <c:v>63.66576363020657</c:v>
                </c:pt>
                <c:pt idx="1856">
                  <c:v>63.675076193701315</c:v>
                </c:pt>
                <c:pt idx="1857">
                  <c:v>63.684388757196075</c:v>
                </c:pt>
                <c:pt idx="1858">
                  <c:v>63.702167287504231</c:v>
                </c:pt>
                <c:pt idx="1859">
                  <c:v>63.723332204537762</c:v>
                </c:pt>
                <c:pt idx="1860">
                  <c:v>63.753386386725367</c:v>
                </c:pt>
                <c:pt idx="1861">
                  <c:v>63.77412800541822</c:v>
                </c:pt>
                <c:pt idx="1862">
                  <c:v>63.804182187605832</c:v>
                </c:pt>
                <c:pt idx="1863">
                  <c:v>63.83423636979343</c:v>
                </c:pt>
                <c:pt idx="1864">
                  <c:v>63.852014900101594</c:v>
                </c:pt>
                <c:pt idx="1865">
                  <c:v>63.875719607179136</c:v>
                </c:pt>
                <c:pt idx="1866">
                  <c:v>63.901540805960046</c:v>
                </c:pt>
                <c:pt idx="1867">
                  <c:v>63.922282424652899</c:v>
                </c:pt>
                <c:pt idx="1868">
                  <c:v>64.065780562140191</c:v>
                </c:pt>
                <c:pt idx="1869">
                  <c:v>64.087368777514399</c:v>
                </c:pt>
                <c:pt idx="1870">
                  <c:v>64.105147307822548</c:v>
                </c:pt>
                <c:pt idx="1871">
                  <c:v>64.114459871317308</c:v>
                </c:pt>
                <c:pt idx="1872">
                  <c:v>64.123772434812054</c:v>
                </c:pt>
                <c:pt idx="1873">
                  <c:v>64.145360650186262</c:v>
                </c:pt>
                <c:pt idx="1874">
                  <c:v>64.154673213681008</c:v>
                </c:pt>
                <c:pt idx="1875">
                  <c:v>64.163985777175753</c:v>
                </c:pt>
                <c:pt idx="1876">
                  <c:v>64.187690484253295</c:v>
                </c:pt>
                <c:pt idx="1877">
                  <c:v>64.205469014561473</c:v>
                </c:pt>
                <c:pt idx="1878">
                  <c:v>64.223247544869622</c:v>
                </c:pt>
                <c:pt idx="1879">
                  <c:v>64.253301727057234</c:v>
                </c:pt>
                <c:pt idx="1880">
                  <c:v>64.279546224178802</c:v>
                </c:pt>
                <c:pt idx="1881">
                  <c:v>64.300711141212332</c:v>
                </c:pt>
                <c:pt idx="1882">
                  <c:v>64.338384693532007</c:v>
                </c:pt>
                <c:pt idx="1883">
                  <c:v>64.364629190653574</c:v>
                </c:pt>
                <c:pt idx="1884">
                  <c:v>64.390873687775141</c:v>
                </c:pt>
                <c:pt idx="1885">
                  <c:v>64.428547240094815</c:v>
                </c:pt>
                <c:pt idx="1886">
                  <c:v>64.466220792414504</c:v>
                </c:pt>
                <c:pt idx="1887">
                  <c:v>64.487809007788684</c:v>
                </c:pt>
                <c:pt idx="1888">
                  <c:v>64.525482560108358</c:v>
                </c:pt>
                <c:pt idx="1889">
                  <c:v>64.563156112428047</c:v>
                </c:pt>
                <c:pt idx="1890">
                  <c:v>64.600829664747721</c:v>
                </c:pt>
                <c:pt idx="1891">
                  <c:v>64.622417880121901</c:v>
                </c:pt>
                <c:pt idx="1892">
                  <c:v>64.631730443616661</c:v>
                </c:pt>
                <c:pt idx="1893">
                  <c:v>64.661784625804259</c:v>
                </c:pt>
                <c:pt idx="1894">
                  <c:v>64.68294954283779</c:v>
                </c:pt>
                <c:pt idx="1895">
                  <c:v>64.70411445987132</c:v>
                </c:pt>
                <c:pt idx="1896">
                  <c:v>64.725279376904837</c:v>
                </c:pt>
                <c:pt idx="1897">
                  <c:v>64.751523874026418</c:v>
                </c:pt>
                <c:pt idx="1898">
                  <c:v>64.773112089400612</c:v>
                </c:pt>
                <c:pt idx="1899">
                  <c:v>64.790890619708776</c:v>
                </c:pt>
                <c:pt idx="1900">
                  <c:v>64.800203183203521</c:v>
                </c:pt>
                <c:pt idx="1901">
                  <c:v>64.809515746698281</c:v>
                </c:pt>
                <c:pt idx="1902">
                  <c:v>64.839569928885879</c:v>
                </c:pt>
                <c:pt idx="1903">
                  <c:v>64.863274635963435</c:v>
                </c:pt>
                <c:pt idx="1904">
                  <c:v>64.893328818151033</c:v>
                </c:pt>
                <c:pt idx="1905">
                  <c:v>64.911107348459197</c:v>
                </c:pt>
                <c:pt idx="1906">
                  <c:v>64.948780900778871</c:v>
                </c:pt>
                <c:pt idx="1907">
                  <c:v>64.978835082966484</c:v>
                </c:pt>
                <c:pt idx="1908">
                  <c:v>64.988147646461229</c:v>
                </c:pt>
                <c:pt idx="1909">
                  <c:v>64.997460209955989</c:v>
                </c:pt>
                <c:pt idx="1910">
                  <c:v>65.006772773450734</c:v>
                </c:pt>
                <c:pt idx="1911">
                  <c:v>65.01608533694548</c:v>
                </c:pt>
                <c:pt idx="1912">
                  <c:v>65.025397900440225</c:v>
                </c:pt>
                <c:pt idx="1913">
                  <c:v>65.034710463934985</c:v>
                </c:pt>
                <c:pt idx="1914">
                  <c:v>65.072384016254659</c:v>
                </c:pt>
                <c:pt idx="1915">
                  <c:v>65.096088723332201</c:v>
                </c:pt>
                <c:pt idx="1916">
                  <c:v>65.113867253640365</c:v>
                </c:pt>
                <c:pt idx="1917">
                  <c:v>65.143921435827963</c:v>
                </c:pt>
                <c:pt idx="1918">
                  <c:v>65.165086352861508</c:v>
                </c:pt>
                <c:pt idx="1919">
                  <c:v>65.188791059939049</c:v>
                </c:pt>
                <c:pt idx="1920">
                  <c:v>65.209955976972566</c:v>
                </c:pt>
                <c:pt idx="1921">
                  <c:v>65.246782932610898</c:v>
                </c:pt>
                <c:pt idx="1922">
                  <c:v>65.270487639688454</c:v>
                </c:pt>
                <c:pt idx="1923">
                  <c:v>65.291652556721985</c:v>
                </c:pt>
                <c:pt idx="1924">
                  <c:v>65.329326109041659</c:v>
                </c:pt>
                <c:pt idx="1925">
                  <c:v>65.350491026075176</c:v>
                </c:pt>
                <c:pt idx="1926">
                  <c:v>65.371655943108706</c:v>
                </c:pt>
                <c:pt idx="1927">
                  <c:v>65.395360650186248</c:v>
                </c:pt>
                <c:pt idx="1928">
                  <c:v>65.421605147307829</c:v>
                </c:pt>
                <c:pt idx="1929">
                  <c:v>65.430917710802575</c:v>
                </c:pt>
                <c:pt idx="1930">
                  <c:v>65.452082627836091</c:v>
                </c:pt>
                <c:pt idx="1931">
                  <c:v>65.473247544869622</c:v>
                </c:pt>
                <c:pt idx="1932">
                  <c:v>65.503301727057234</c:v>
                </c:pt>
                <c:pt idx="1933">
                  <c:v>65.52065695902472</c:v>
                </c:pt>
                <c:pt idx="1934">
                  <c:v>65.544361666102276</c:v>
                </c:pt>
                <c:pt idx="1935">
                  <c:v>65.574415848289874</c:v>
                </c:pt>
                <c:pt idx="1936">
                  <c:v>65.58372841178462</c:v>
                </c:pt>
                <c:pt idx="1937">
                  <c:v>65.593040975279379</c:v>
                </c:pt>
                <c:pt idx="1938">
                  <c:v>65.630714527599054</c:v>
                </c:pt>
                <c:pt idx="1939">
                  <c:v>65.774212665086353</c:v>
                </c:pt>
                <c:pt idx="1940">
                  <c:v>65.797917372163909</c:v>
                </c:pt>
                <c:pt idx="1941">
                  <c:v>65.823738570944798</c:v>
                </c:pt>
                <c:pt idx="1942">
                  <c:v>65.841093802912283</c:v>
                </c:pt>
                <c:pt idx="1943">
                  <c:v>65.878767355231972</c:v>
                </c:pt>
                <c:pt idx="1944">
                  <c:v>65.902472062309513</c:v>
                </c:pt>
                <c:pt idx="1945">
                  <c:v>65.92363697934303</c:v>
                </c:pt>
                <c:pt idx="1946">
                  <c:v>65.961310531662718</c:v>
                </c:pt>
                <c:pt idx="1947">
                  <c:v>65.998984083982393</c:v>
                </c:pt>
                <c:pt idx="1948">
                  <c:v>66.036657636302067</c:v>
                </c:pt>
                <c:pt idx="1949">
                  <c:v>66.05443616661023</c:v>
                </c:pt>
                <c:pt idx="1950">
                  <c:v>66.075177785303083</c:v>
                </c:pt>
                <c:pt idx="1951">
                  <c:v>66.096342702336614</c:v>
                </c:pt>
                <c:pt idx="1952">
                  <c:v>66.134016254656274</c:v>
                </c:pt>
                <c:pt idx="1953">
                  <c:v>66.155181171689804</c:v>
                </c:pt>
                <c:pt idx="1954">
                  <c:v>66.164493735184564</c:v>
                </c:pt>
                <c:pt idx="1955">
                  <c:v>66.190738232306131</c:v>
                </c:pt>
                <c:pt idx="1956">
                  <c:v>66.228411784625806</c:v>
                </c:pt>
                <c:pt idx="1957">
                  <c:v>66.258465966813404</c:v>
                </c:pt>
                <c:pt idx="1958">
                  <c:v>66.280054182187612</c:v>
                </c:pt>
                <c:pt idx="1959">
                  <c:v>66.317727734507287</c:v>
                </c:pt>
                <c:pt idx="1960">
                  <c:v>66.335082966474772</c:v>
                </c:pt>
                <c:pt idx="1961">
                  <c:v>66.356671181848967</c:v>
                </c:pt>
                <c:pt idx="1962">
                  <c:v>66.374026413816452</c:v>
                </c:pt>
                <c:pt idx="1963">
                  <c:v>66.395614629190661</c:v>
                </c:pt>
                <c:pt idx="1964">
                  <c:v>66.417202844564855</c:v>
                </c:pt>
                <c:pt idx="1965">
                  <c:v>66.438791059939035</c:v>
                </c:pt>
                <c:pt idx="1966">
                  <c:v>66.460379275313244</c:v>
                </c:pt>
                <c:pt idx="1967">
                  <c:v>66.477734507280729</c:v>
                </c:pt>
                <c:pt idx="1968">
                  <c:v>66.515408059600418</c:v>
                </c:pt>
                <c:pt idx="1969">
                  <c:v>66.541652556721971</c:v>
                </c:pt>
                <c:pt idx="1970">
                  <c:v>66.563240772096179</c:v>
                </c:pt>
                <c:pt idx="1971">
                  <c:v>66.586945479173721</c:v>
                </c:pt>
                <c:pt idx="1972">
                  <c:v>66.604300711141221</c:v>
                </c:pt>
                <c:pt idx="1973">
                  <c:v>66.634354893328819</c:v>
                </c:pt>
                <c:pt idx="1974">
                  <c:v>66.652133423636982</c:v>
                </c:pt>
                <c:pt idx="1975">
                  <c:v>66.672875042329835</c:v>
                </c:pt>
                <c:pt idx="1976">
                  <c:v>66.690653572637999</c:v>
                </c:pt>
                <c:pt idx="1977">
                  <c:v>66.716474771418902</c:v>
                </c:pt>
                <c:pt idx="1978">
                  <c:v>66.859972908906201</c:v>
                </c:pt>
                <c:pt idx="1979">
                  <c:v>66.880714527599054</c:v>
                </c:pt>
                <c:pt idx="1980">
                  <c:v>67.024212665086353</c:v>
                </c:pt>
                <c:pt idx="1981">
                  <c:v>67.045377582119883</c:v>
                </c:pt>
                <c:pt idx="1982">
                  <c:v>67.054690145614629</c:v>
                </c:pt>
                <c:pt idx="1983">
                  <c:v>67.064002709109388</c:v>
                </c:pt>
                <c:pt idx="1984">
                  <c:v>67.081781239417538</c:v>
                </c:pt>
                <c:pt idx="1985">
                  <c:v>67.091093802912297</c:v>
                </c:pt>
                <c:pt idx="1986">
                  <c:v>67.100406366407043</c:v>
                </c:pt>
                <c:pt idx="1987">
                  <c:v>67.121994581781237</c:v>
                </c:pt>
                <c:pt idx="1988">
                  <c:v>67.148239078902819</c:v>
                </c:pt>
                <c:pt idx="1989">
                  <c:v>67.157551642397564</c:v>
                </c:pt>
                <c:pt idx="1990">
                  <c:v>67.175330172705728</c:v>
                </c:pt>
                <c:pt idx="1991">
                  <c:v>67.196495089739244</c:v>
                </c:pt>
                <c:pt idx="1992">
                  <c:v>67.217660006772775</c:v>
                </c:pt>
                <c:pt idx="1993">
                  <c:v>67.247714188960387</c:v>
                </c:pt>
                <c:pt idx="1994">
                  <c:v>67.269302404334582</c:v>
                </c:pt>
                <c:pt idx="1995">
                  <c:v>67.290467321368098</c:v>
                </c:pt>
                <c:pt idx="1996">
                  <c:v>67.311208940060951</c:v>
                </c:pt>
                <c:pt idx="1997">
                  <c:v>67.454707077548264</c:v>
                </c:pt>
                <c:pt idx="1998">
                  <c:v>67.47587199458178</c:v>
                </c:pt>
                <c:pt idx="1999">
                  <c:v>67.485184558076526</c:v>
                </c:pt>
                <c:pt idx="2000">
                  <c:v>67.506349475110056</c:v>
                </c:pt>
                <c:pt idx="2001">
                  <c:v>67.527514392143587</c:v>
                </c:pt>
                <c:pt idx="2002">
                  <c:v>67.549102607517781</c:v>
                </c:pt>
                <c:pt idx="2003">
                  <c:v>67.570267524551312</c:v>
                </c:pt>
                <c:pt idx="2004">
                  <c:v>67.591855739925506</c:v>
                </c:pt>
                <c:pt idx="2005">
                  <c:v>67.612597358618359</c:v>
                </c:pt>
                <c:pt idx="2006">
                  <c:v>67.642651540805971</c:v>
                </c:pt>
                <c:pt idx="2007">
                  <c:v>67.67270572299357</c:v>
                </c:pt>
                <c:pt idx="2008">
                  <c:v>67.696410430071126</c:v>
                </c:pt>
                <c:pt idx="2009">
                  <c:v>67.720115137148667</c:v>
                </c:pt>
                <c:pt idx="2010">
                  <c:v>67.737893667456831</c:v>
                </c:pt>
                <c:pt idx="2011">
                  <c:v>67.759481882831025</c:v>
                </c:pt>
                <c:pt idx="2012">
                  <c:v>67.780646799864542</c:v>
                </c:pt>
                <c:pt idx="2013">
                  <c:v>67.81832035218423</c:v>
                </c:pt>
                <c:pt idx="2014">
                  <c:v>67.85599390450389</c:v>
                </c:pt>
                <c:pt idx="2015">
                  <c:v>67.893667456823565</c:v>
                </c:pt>
                <c:pt idx="2016">
                  <c:v>67.931341009143239</c:v>
                </c:pt>
                <c:pt idx="2017">
                  <c:v>68.074839146630552</c:v>
                </c:pt>
                <c:pt idx="2018">
                  <c:v>68.10489332881815</c:v>
                </c:pt>
                <c:pt idx="2019">
                  <c:v>68.122671859126314</c:v>
                </c:pt>
                <c:pt idx="2020">
                  <c:v>68.140450389434477</c:v>
                </c:pt>
                <c:pt idx="2021">
                  <c:v>68.178123941754137</c:v>
                </c:pt>
                <c:pt idx="2022">
                  <c:v>68.187436505248897</c:v>
                </c:pt>
                <c:pt idx="2023">
                  <c:v>68.213681002370478</c:v>
                </c:pt>
                <c:pt idx="2024">
                  <c:v>68.234845919403995</c:v>
                </c:pt>
                <c:pt idx="2025">
                  <c:v>68.260667118184898</c:v>
                </c:pt>
                <c:pt idx="2026">
                  <c:v>68.290721300372496</c:v>
                </c:pt>
                <c:pt idx="2027">
                  <c:v>68.308076532339996</c:v>
                </c:pt>
                <c:pt idx="2028">
                  <c:v>68.325431764307481</c:v>
                </c:pt>
                <c:pt idx="2029">
                  <c:v>68.342786996274967</c:v>
                </c:pt>
                <c:pt idx="2030">
                  <c:v>68.360142228242466</c:v>
                </c:pt>
                <c:pt idx="2031">
                  <c:v>68.377497460209952</c:v>
                </c:pt>
                <c:pt idx="2032">
                  <c:v>68.399085675584146</c:v>
                </c:pt>
                <c:pt idx="2033">
                  <c:v>68.420673890958355</c:v>
                </c:pt>
                <c:pt idx="2034">
                  <c:v>68.442262106332535</c:v>
                </c:pt>
                <c:pt idx="2035">
                  <c:v>68.468506603454117</c:v>
                </c:pt>
                <c:pt idx="2036">
                  <c:v>68.490094818828311</c:v>
                </c:pt>
                <c:pt idx="2037">
                  <c:v>68.511683034202505</c:v>
                </c:pt>
                <c:pt idx="2038">
                  <c:v>68.5332712495767</c:v>
                </c:pt>
                <c:pt idx="2039">
                  <c:v>68.570944801896374</c:v>
                </c:pt>
                <c:pt idx="2040">
                  <c:v>68.592533017270569</c:v>
                </c:pt>
                <c:pt idx="2041">
                  <c:v>68.614121232644763</c:v>
                </c:pt>
                <c:pt idx="2042">
                  <c:v>68.635709448018972</c:v>
                </c:pt>
                <c:pt idx="2043">
                  <c:v>68.657297663393152</c:v>
                </c:pt>
                <c:pt idx="2044">
                  <c:v>68.674652895360651</c:v>
                </c:pt>
                <c:pt idx="2045">
                  <c:v>68.696241110734846</c:v>
                </c:pt>
                <c:pt idx="2046">
                  <c:v>68.713596342702331</c:v>
                </c:pt>
                <c:pt idx="2047">
                  <c:v>68.730951574669831</c:v>
                </c:pt>
                <c:pt idx="2048">
                  <c:v>68.752539790044025</c:v>
                </c:pt>
                <c:pt idx="2049">
                  <c:v>68.77412800541822</c:v>
                </c:pt>
                <c:pt idx="2050">
                  <c:v>68.795716220792414</c:v>
                </c:pt>
                <c:pt idx="2051">
                  <c:v>68.817304436166609</c:v>
                </c:pt>
                <c:pt idx="2052">
                  <c:v>68.838892651540803</c:v>
                </c:pt>
                <c:pt idx="2053">
                  <c:v>68.860480866914997</c:v>
                </c:pt>
                <c:pt idx="2054">
                  <c:v>68.877836098882497</c:v>
                </c:pt>
                <c:pt idx="2055">
                  <c:v>68.895191330849983</c:v>
                </c:pt>
                <c:pt idx="2056">
                  <c:v>68.912546562817482</c:v>
                </c:pt>
                <c:pt idx="2057">
                  <c:v>68.934134778191662</c:v>
                </c:pt>
                <c:pt idx="2058">
                  <c:v>68.955722993565857</c:v>
                </c:pt>
                <c:pt idx="2059">
                  <c:v>68.977311208940066</c:v>
                </c:pt>
                <c:pt idx="2060">
                  <c:v>68.994666440907551</c:v>
                </c:pt>
                <c:pt idx="2061">
                  <c:v>69.012021672875051</c:v>
                </c:pt>
                <c:pt idx="2062">
                  <c:v>69.033609888249231</c:v>
                </c:pt>
                <c:pt idx="2063">
                  <c:v>69.055198103623439</c:v>
                </c:pt>
                <c:pt idx="2064">
                  <c:v>69.072553335590925</c:v>
                </c:pt>
                <c:pt idx="2065">
                  <c:v>69.08990856755841</c:v>
                </c:pt>
                <c:pt idx="2066">
                  <c:v>69.111496782932619</c:v>
                </c:pt>
                <c:pt idx="2067">
                  <c:v>69.128852014900104</c:v>
                </c:pt>
                <c:pt idx="2068">
                  <c:v>69.14620724686759</c:v>
                </c:pt>
                <c:pt idx="2069">
                  <c:v>69.16356247883509</c:v>
                </c:pt>
                <c:pt idx="2070">
                  <c:v>69.180917710802575</c:v>
                </c:pt>
                <c:pt idx="2071">
                  <c:v>69.202505926176769</c:v>
                </c:pt>
                <c:pt idx="2072">
                  <c:v>69.219861158144255</c:v>
                </c:pt>
                <c:pt idx="2073">
                  <c:v>69.237216390111755</c:v>
                </c:pt>
                <c:pt idx="2074">
                  <c:v>69.25457162207924</c:v>
                </c:pt>
                <c:pt idx="2075">
                  <c:v>69.271926854046725</c:v>
                </c:pt>
                <c:pt idx="2076">
                  <c:v>69.289282086014225</c:v>
                </c:pt>
                <c:pt idx="2077">
                  <c:v>69.306637317981711</c:v>
                </c:pt>
                <c:pt idx="2078">
                  <c:v>69.32399254994921</c:v>
                </c:pt>
                <c:pt idx="2079">
                  <c:v>69.341347781916696</c:v>
                </c:pt>
                <c:pt idx="2080">
                  <c:v>69.358703013884181</c:v>
                </c:pt>
                <c:pt idx="2081">
                  <c:v>69.376058245851681</c:v>
                </c:pt>
                <c:pt idx="2082">
                  <c:v>69.393413477819166</c:v>
                </c:pt>
                <c:pt idx="2083">
                  <c:v>69.415001693193375</c:v>
                </c:pt>
                <c:pt idx="2084">
                  <c:v>69.43235692516086</c:v>
                </c:pt>
                <c:pt idx="2085">
                  <c:v>69.449712157128346</c:v>
                </c:pt>
                <c:pt idx="2086">
                  <c:v>69.467067389095831</c:v>
                </c:pt>
                <c:pt idx="2087">
                  <c:v>69.484422621063331</c:v>
                </c:pt>
                <c:pt idx="2088">
                  <c:v>69.502201151371494</c:v>
                </c:pt>
                <c:pt idx="2089">
                  <c:v>69.532255333559092</c:v>
                </c:pt>
                <c:pt idx="2090">
                  <c:v>69.553420250592609</c:v>
                </c:pt>
                <c:pt idx="2091">
                  <c:v>69.574161869285462</c:v>
                </c:pt>
                <c:pt idx="2092">
                  <c:v>69.583474432780221</c:v>
                </c:pt>
                <c:pt idx="2093">
                  <c:v>69.609295631561125</c:v>
                </c:pt>
                <c:pt idx="2094">
                  <c:v>69.633000338638666</c:v>
                </c:pt>
                <c:pt idx="2095">
                  <c:v>69.654588554012861</c:v>
                </c:pt>
                <c:pt idx="2096">
                  <c:v>69.678293261090417</c:v>
                </c:pt>
                <c:pt idx="2097">
                  <c:v>69.696071791398566</c:v>
                </c:pt>
                <c:pt idx="2098">
                  <c:v>69.713850321706744</c:v>
                </c:pt>
                <c:pt idx="2099">
                  <c:v>69.731628852014907</c:v>
                </c:pt>
                <c:pt idx="2100">
                  <c:v>69.761683034202505</c:v>
                </c:pt>
                <c:pt idx="2101">
                  <c:v>69.782424652895358</c:v>
                </c:pt>
                <c:pt idx="2102">
                  <c:v>69.806129359972914</c:v>
                </c:pt>
                <c:pt idx="2103">
                  <c:v>69.832373857094481</c:v>
                </c:pt>
                <c:pt idx="2104">
                  <c:v>69.870047409414155</c:v>
                </c:pt>
                <c:pt idx="2105">
                  <c:v>69.887825939722319</c:v>
                </c:pt>
                <c:pt idx="2106">
                  <c:v>69.897138503217064</c:v>
                </c:pt>
                <c:pt idx="2107">
                  <c:v>69.90645106671181</c:v>
                </c:pt>
                <c:pt idx="2108">
                  <c:v>69.91576363020657</c:v>
                </c:pt>
                <c:pt idx="2109">
                  <c:v>69.925076193701315</c:v>
                </c:pt>
                <c:pt idx="2110">
                  <c:v>69.934388757196075</c:v>
                </c:pt>
                <c:pt idx="2111">
                  <c:v>69.94370132069082</c:v>
                </c:pt>
                <c:pt idx="2112">
                  <c:v>69.95301388418558</c:v>
                </c:pt>
                <c:pt idx="2113">
                  <c:v>69.962326447680326</c:v>
                </c:pt>
                <c:pt idx="2114">
                  <c:v>69.971639011175085</c:v>
                </c:pt>
                <c:pt idx="2115">
                  <c:v>69.980951574669831</c:v>
                </c:pt>
                <c:pt idx="2116">
                  <c:v>69.990264138164576</c:v>
                </c:pt>
                <c:pt idx="2117">
                  <c:v>70.011429055198107</c:v>
                </c:pt>
                <c:pt idx="2118">
                  <c:v>70.032593972231624</c:v>
                </c:pt>
                <c:pt idx="2119">
                  <c:v>70.041906535726383</c:v>
                </c:pt>
                <c:pt idx="2120">
                  <c:v>70.051219099221129</c:v>
                </c:pt>
                <c:pt idx="2121">
                  <c:v>70.060531662715889</c:v>
                </c:pt>
                <c:pt idx="2122">
                  <c:v>70.069844226210634</c:v>
                </c:pt>
                <c:pt idx="2123">
                  <c:v>70.09100914324415</c:v>
                </c:pt>
                <c:pt idx="2124">
                  <c:v>70.10032170673891</c:v>
                </c:pt>
                <c:pt idx="2125">
                  <c:v>70.109634270233656</c:v>
                </c:pt>
                <c:pt idx="2126">
                  <c:v>70.118946833728415</c:v>
                </c:pt>
                <c:pt idx="2127">
                  <c:v>70.128259397223161</c:v>
                </c:pt>
                <c:pt idx="2128">
                  <c:v>70.137571960717921</c:v>
                </c:pt>
                <c:pt idx="2129">
                  <c:v>70.146884524212666</c:v>
                </c:pt>
                <c:pt idx="2130">
                  <c:v>70.156197087707412</c:v>
                </c:pt>
                <c:pt idx="2131">
                  <c:v>70.165509651202157</c:v>
                </c:pt>
                <c:pt idx="2132">
                  <c:v>70.174822214696917</c:v>
                </c:pt>
                <c:pt idx="2133">
                  <c:v>70.184134778191662</c:v>
                </c:pt>
                <c:pt idx="2134">
                  <c:v>70.205299695225193</c:v>
                </c:pt>
                <c:pt idx="2135">
                  <c:v>70.226464612258724</c:v>
                </c:pt>
                <c:pt idx="2136">
                  <c:v>70.235777175753469</c:v>
                </c:pt>
                <c:pt idx="2137">
                  <c:v>70.256942092787</c:v>
                </c:pt>
                <c:pt idx="2138">
                  <c:v>70.266254656281745</c:v>
                </c:pt>
                <c:pt idx="2139">
                  <c:v>70.275567219776505</c:v>
                </c:pt>
                <c:pt idx="2140">
                  <c:v>70.284879783271251</c:v>
                </c:pt>
                <c:pt idx="2141">
                  <c:v>70.29419234676601</c:v>
                </c:pt>
                <c:pt idx="2142">
                  <c:v>70.303504910260756</c:v>
                </c:pt>
                <c:pt idx="2143">
                  <c:v>70.321283440568919</c:v>
                </c:pt>
                <c:pt idx="2144">
                  <c:v>70.347527937690472</c:v>
                </c:pt>
                <c:pt idx="2145">
                  <c:v>70.385201490010161</c:v>
                </c:pt>
                <c:pt idx="2146">
                  <c:v>70.406789705384355</c:v>
                </c:pt>
                <c:pt idx="2147">
                  <c:v>70.44446325770403</c:v>
                </c:pt>
                <c:pt idx="2148">
                  <c:v>70.461818489671529</c:v>
                </c:pt>
                <c:pt idx="2149">
                  <c:v>70.488062986793082</c:v>
                </c:pt>
                <c:pt idx="2150">
                  <c:v>70.511767693870638</c:v>
                </c:pt>
                <c:pt idx="2151">
                  <c:v>70.655265831357937</c:v>
                </c:pt>
                <c:pt idx="2152">
                  <c:v>70.692939383677611</c:v>
                </c:pt>
                <c:pt idx="2153">
                  <c:v>70.714104300711142</c:v>
                </c:pt>
                <c:pt idx="2154">
                  <c:v>70.723416864205888</c:v>
                </c:pt>
                <c:pt idx="2155">
                  <c:v>70.747121571283444</c:v>
                </c:pt>
                <c:pt idx="2156">
                  <c:v>70.890619708770743</c:v>
                </c:pt>
                <c:pt idx="2157">
                  <c:v>70.914324415848284</c:v>
                </c:pt>
                <c:pt idx="2158">
                  <c:v>70.93802912292584</c:v>
                </c:pt>
                <c:pt idx="2159">
                  <c:v>70.975702675245515</c:v>
                </c:pt>
                <c:pt idx="2160">
                  <c:v>71.005756857433127</c:v>
                </c:pt>
                <c:pt idx="2161">
                  <c:v>71.035811039620725</c:v>
                </c:pt>
                <c:pt idx="2162">
                  <c:v>71.05739925499492</c:v>
                </c:pt>
                <c:pt idx="2163">
                  <c:v>71.074754486962405</c:v>
                </c:pt>
                <c:pt idx="2164">
                  <c:v>71.092109718929891</c:v>
                </c:pt>
                <c:pt idx="2165">
                  <c:v>71.118354216051472</c:v>
                </c:pt>
                <c:pt idx="2166">
                  <c:v>71.127666779546232</c:v>
                </c:pt>
                <c:pt idx="2167">
                  <c:v>71.151371486623773</c:v>
                </c:pt>
                <c:pt idx="2168">
                  <c:v>71.177192685404677</c:v>
                </c:pt>
                <c:pt idx="2169">
                  <c:v>71.194971215712826</c:v>
                </c:pt>
                <c:pt idx="2170">
                  <c:v>71.221215712834407</c:v>
                </c:pt>
                <c:pt idx="2171">
                  <c:v>71.258889265154082</c:v>
                </c:pt>
                <c:pt idx="2172">
                  <c:v>71.282593972231638</c:v>
                </c:pt>
                <c:pt idx="2173">
                  <c:v>71.300372502539787</c:v>
                </c:pt>
                <c:pt idx="2174">
                  <c:v>71.317727734507287</c:v>
                </c:pt>
                <c:pt idx="2175">
                  <c:v>71.355401286826961</c:v>
                </c:pt>
                <c:pt idx="2176">
                  <c:v>71.376566203860477</c:v>
                </c:pt>
                <c:pt idx="2177">
                  <c:v>71.385878767355237</c:v>
                </c:pt>
                <c:pt idx="2178">
                  <c:v>71.415932949542835</c:v>
                </c:pt>
                <c:pt idx="2179">
                  <c:v>71.425245513037595</c:v>
                </c:pt>
                <c:pt idx="2180">
                  <c:v>71.462919065357269</c:v>
                </c:pt>
                <c:pt idx="2181">
                  <c:v>71.488740264138158</c:v>
                </c:pt>
                <c:pt idx="2182">
                  <c:v>71.514561462919062</c:v>
                </c:pt>
                <c:pt idx="2183">
                  <c:v>71.532339993227225</c:v>
                </c:pt>
                <c:pt idx="2184">
                  <c:v>71.549695225194725</c:v>
                </c:pt>
                <c:pt idx="2185">
                  <c:v>71.575516423975614</c:v>
                </c:pt>
                <c:pt idx="2186">
                  <c:v>71.584828987470374</c:v>
                </c:pt>
                <c:pt idx="2187">
                  <c:v>71.594141550965119</c:v>
                </c:pt>
                <c:pt idx="2188">
                  <c:v>71.631815103284794</c:v>
                </c:pt>
                <c:pt idx="2189">
                  <c:v>71.649593633592957</c:v>
                </c:pt>
                <c:pt idx="2190">
                  <c:v>71.687267185912631</c:v>
                </c:pt>
                <c:pt idx="2191">
                  <c:v>71.708432102946148</c:v>
                </c:pt>
                <c:pt idx="2192">
                  <c:v>71.746105655265836</c:v>
                </c:pt>
                <c:pt idx="2193">
                  <c:v>71.755418218760582</c:v>
                </c:pt>
                <c:pt idx="2194">
                  <c:v>71.777006434134776</c:v>
                </c:pt>
                <c:pt idx="2195">
                  <c:v>71.800711141212332</c:v>
                </c:pt>
                <c:pt idx="2196">
                  <c:v>71.826532339993236</c:v>
                </c:pt>
                <c:pt idx="2197">
                  <c:v>71.835844903487981</c:v>
                </c:pt>
                <c:pt idx="2198">
                  <c:v>71.859549610565537</c:v>
                </c:pt>
                <c:pt idx="2199">
                  <c:v>71.897223162885211</c:v>
                </c:pt>
                <c:pt idx="2200">
                  <c:v>71.92727734507281</c:v>
                </c:pt>
                <c:pt idx="2201">
                  <c:v>71.944632577040295</c:v>
                </c:pt>
                <c:pt idx="2202">
                  <c:v>71.962411107348458</c:v>
                </c:pt>
                <c:pt idx="2203">
                  <c:v>71.983576024381975</c:v>
                </c:pt>
                <c:pt idx="2204">
                  <c:v>72.004317643074842</c:v>
                </c:pt>
                <c:pt idx="2205">
                  <c:v>72.030562140196409</c:v>
                </c:pt>
                <c:pt idx="2206">
                  <c:v>72.054266847273965</c:v>
                </c:pt>
                <c:pt idx="2207">
                  <c:v>72.072045377582114</c:v>
                </c:pt>
                <c:pt idx="2208">
                  <c:v>72.098289874703696</c:v>
                </c:pt>
                <c:pt idx="2209">
                  <c:v>72.13596342702337</c:v>
                </c:pt>
                <c:pt idx="2210">
                  <c:v>72.161784625804273</c:v>
                </c:pt>
                <c:pt idx="2211">
                  <c:v>72.191838807991871</c:v>
                </c:pt>
                <c:pt idx="2212">
                  <c:v>72.215543515069427</c:v>
                </c:pt>
                <c:pt idx="2213">
                  <c:v>72.224856078564173</c:v>
                </c:pt>
                <c:pt idx="2214">
                  <c:v>72.234168642058933</c:v>
                </c:pt>
                <c:pt idx="2215">
                  <c:v>72.255756857433113</c:v>
                </c:pt>
                <c:pt idx="2216">
                  <c:v>72.399254994920412</c:v>
                </c:pt>
                <c:pt idx="2217">
                  <c:v>72.419996613613279</c:v>
                </c:pt>
                <c:pt idx="2218">
                  <c:v>72.457670165932953</c:v>
                </c:pt>
                <c:pt idx="2219">
                  <c:v>72.601168303420252</c:v>
                </c:pt>
                <c:pt idx="2220">
                  <c:v>72.744666440907551</c:v>
                </c:pt>
                <c:pt idx="2221">
                  <c:v>72.762021672875051</c:v>
                </c:pt>
                <c:pt idx="2222">
                  <c:v>72.782763291567903</c:v>
                </c:pt>
                <c:pt idx="2223">
                  <c:v>72.808584490348792</c:v>
                </c:pt>
                <c:pt idx="2224">
                  <c:v>72.817897053843552</c:v>
                </c:pt>
                <c:pt idx="2225">
                  <c:v>72.839061970877069</c:v>
                </c:pt>
                <c:pt idx="2226">
                  <c:v>72.848374534371828</c:v>
                </c:pt>
                <c:pt idx="2227">
                  <c:v>72.874619031493395</c:v>
                </c:pt>
                <c:pt idx="2228">
                  <c:v>72.900440230274299</c:v>
                </c:pt>
                <c:pt idx="2229">
                  <c:v>72.909752793769044</c:v>
                </c:pt>
                <c:pt idx="2230">
                  <c:v>72.919065357263804</c:v>
                </c:pt>
                <c:pt idx="2231">
                  <c:v>72.92837792075855</c:v>
                </c:pt>
                <c:pt idx="2232">
                  <c:v>72.937690484253309</c:v>
                </c:pt>
                <c:pt idx="2233">
                  <c:v>72.947003047748055</c:v>
                </c:pt>
                <c:pt idx="2234">
                  <c:v>72.984676600067729</c:v>
                </c:pt>
                <c:pt idx="2235">
                  <c:v>73.010497798848633</c:v>
                </c:pt>
                <c:pt idx="2236">
                  <c:v>73.048171351168307</c:v>
                </c:pt>
                <c:pt idx="2237">
                  <c:v>73.057483914663052</c:v>
                </c:pt>
                <c:pt idx="2238">
                  <c:v>73.078225533355905</c:v>
                </c:pt>
                <c:pt idx="2239">
                  <c:v>73.096004063664068</c:v>
                </c:pt>
                <c:pt idx="2240">
                  <c:v>73.121825262444972</c:v>
                </c:pt>
                <c:pt idx="2241">
                  <c:v>73.143413477819166</c:v>
                </c:pt>
                <c:pt idx="2242">
                  <c:v>73.164578394852697</c:v>
                </c:pt>
                <c:pt idx="2243">
                  <c:v>73.190822891974264</c:v>
                </c:pt>
                <c:pt idx="2244">
                  <c:v>73.217067389095831</c:v>
                </c:pt>
                <c:pt idx="2245">
                  <c:v>73.238655604470026</c:v>
                </c:pt>
                <c:pt idx="2246">
                  <c:v>73.247968167964785</c:v>
                </c:pt>
                <c:pt idx="2247">
                  <c:v>73.278022350152384</c:v>
                </c:pt>
                <c:pt idx="2248">
                  <c:v>73.298763968845236</c:v>
                </c:pt>
                <c:pt idx="2249">
                  <c:v>73.316119200812736</c:v>
                </c:pt>
                <c:pt idx="2250">
                  <c:v>73.341940399593625</c:v>
                </c:pt>
                <c:pt idx="2251">
                  <c:v>73.359295631561125</c:v>
                </c:pt>
                <c:pt idx="2252">
                  <c:v>73.37665086352861</c:v>
                </c:pt>
                <c:pt idx="2253">
                  <c:v>73.406705045716222</c:v>
                </c:pt>
                <c:pt idx="2254">
                  <c:v>73.436759227903821</c:v>
                </c:pt>
                <c:pt idx="2255">
                  <c:v>73.454537758211984</c:v>
                </c:pt>
                <c:pt idx="2256">
                  <c:v>73.492211310531658</c:v>
                </c:pt>
                <c:pt idx="2257">
                  <c:v>73.501523874026404</c:v>
                </c:pt>
                <c:pt idx="2258">
                  <c:v>73.522688791059949</c:v>
                </c:pt>
                <c:pt idx="2259">
                  <c:v>73.543430409752801</c:v>
                </c:pt>
                <c:pt idx="2260">
                  <c:v>73.573484591940399</c:v>
                </c:pt>
                <c:pt idx="2261">
                  <c:v>73.594649508973916</c:v>
                </c:pt>
                <c:pt idx="2262">
                  <c:v>73.615814426007447</c:v>
                </c:pt>
                <c:pt idx="2263">
                  <c:v>73.645868608195059</c:v>
                </c:pt>
                <c:pt idx="2264">
                  <c:v>73.671689806975962</c:v>
                </c:pt>
                <c:pt idx="2265">
                  <c:v>73.681002370470708</c:v>
                </c:pt>
                <c:pt idx="2266">
                  <c:v>73.707246867592275</c:v>
                </c:pt>
                <c:pt idx="2267">
                  <c:v>73.744920419911949</c:v>
                </c:pt>
                <c:pt idx="2268">
                  <c:v>73.762698950220113</c:v>
                </c:pt>
                <c:pt idx="2269">
                  <c:v>73.800372502539787</c:v>
                </c:pt>
                <c:pt idx="2270">
                  <c:v>73.838046054859461</c:v>
                </c:pt>
                <c:pt idx="2271">
                  <c:v>73.859210971892992</c:v>
                </c:pt>
                <c:pt idx="2272">
                  <c:v>73.880375888926523</c:v>
                </c:pt>
                <c:pt idx="2273">
                  <c:v>73.901540805960039</c:v>
                </c:pt>
                <c:pt idx="2274">
                  <c:v>73.919319336268202</c:v>
                </c:pt>
                <c:pt idx="2275">
                  <c:v>73.928631899762948</c:v>
                </c:pt>
                <c:pt idx="2276">
                  <c:v>73.950220115137142</c:v>
                </c:pt>
                <c:pt idx="2277">
                  <c:v>73.973924822214698</c:v>
                </c:pt>
                <c:pt idx="2278">
                  <c:v>73.994666440907551</c:v>
                </c:pt>
                <c:pt idx="2279">
                  <c:v>74.015408059600404</c:v>
                </c:pt>
                <c:pt idx="2280">
                  <c:v>74.036996274974598</c:v>
                </c:pt>
                <c:pt idx="2281">
                  <c:v>74.180494412461911</c:v>
                </c:pt>
                <c:pt idx="2282">
                  <c:v>74.19827294277006</c:v>
                </c:pt>
                <c:pt idx="2283">
                  <c:v>74.224094141550964</c:v>
                </c:pt>
                <c:pt idx="2284">
                  <c:v>74.245259058584494</c:v>
                </c:pt>
                <c:pt idx="2285">
                  <c:v>74.271503555706062</c:v>
                </c:pt>
                <c:pt idx="2286">
                  <c:v>74.295208262783603</c:v>
                </c:pt>
                <c:pt idx="2287">
                  <c:v>74.315949881476456</c:v>
                </c:pt>
                <c:pt idx="2288">
                  <c:v>74.333305113443956</c:v>
                </c:pt>
                <c:pt idx="2289">
                  <c:v>74.350660345411441</c:v>
                </c:pt>
                <c:pt idx="2290">
                  <c:v>74.372248560785636</c:v>
                </c:pt>
                <c:pt idx="2291">
                  <c:v>74.390027091093799</c:v>
                </c:pt>
                <c:pt idx="2292">
                  <c:v>74.413731798171355</c:v>
                </c:pt>
                <c:pt idx="2293">
                  <c:v>74.434473416864208</c:v>
                </c:pt>
                <c:pt idx="2294">
                  <c:v>74.443785980358953</c:v>
                </c:pt>
                <c:pt idx="2295">
                  <c:v>74.453098543853713</c:v>
                </c:pt>
                <c:pt idx="2296">
                  <c:v>74.47934304097528</c:v>
                </c:pt>
                <c:pt idx="2297">
                  <c:v>74.500507958008797</c:v>
                </c:pt>
                <c:pt idx="2298">
                  <c:v>74.521672875042327</c:v>
                </c:pt>
                <c:pt idx="2299">
                  <c:v>74.543261090416522</c:v>
                </c:pt>
                <c:pt idx="2300">
                  <c:v>74.56484930579073</c:v>
                </c:pt>
                <c:pt idx="2301">
                  <c:v>74.594903487978328</c:v>
                </c:pt>
                <c:pt idx="2302">
                  <c:v>74.624957670165941</c:v>
                </c:pt>
                <c:pt idx="2303">
                  <c:v>74.646545885540121</c:v>
                </c:pt>
                <c:pt idx="2304">
                  <c:v>74.66813410091433</c:v>
                </c:pt>
                <c:pt idx="2305">
                  <c:v>74.677446664409075</c:v>
                </c:pt>
                <c:pt idx="2306">
                  <c:v>74.695225194717239</c:v>
                </c:pt>
                <c:pt idx="2307">
                  <c:v>74.732898747036913</c:v>
                </c:pt>
                <c:pt idx="2308">
                  <c:v>74.754063664070429</c:v>
                </c:pt>
                <c:pt idx="2309">
                  <c:v>74.77522858110396</c:v>
                </c:pt>
                <c:pt idx="2310">
                  <c:v>74.812902133423648</c:v>
                </c:pt>
                <c:pt idx="2311">
                  <c:v>74.822214696918394</c:v>
                </c:pt>
                <c:pt idx="2312">
                  <c:v>74.831527260413139</c:v>
                </c:pt>
                <c:pt idx="2313">
                  <c:v>74.857771757534707</c:v>
                </c:pt>
                <c:pt idx="2314">
                  <c:v>74.867084321029466</c:v>
                </c:pt>
                <c:pt idx="2315">
                  <c:v>74.892905519810355</c:v>
                </c:pt>
                <c:pt idx="2316">
                  <c:v>74.919150016931937</c:v>
                </c:pt>
                <c:pt idx="2317">
                  <c:v>74.9369285472401</c:v>
                </c:pt>
                <c:pt idx="2318">
                  <c:v>74.95470707754825</c:v>
                </c:pt>
                <c:pt idx="2319">
                  <c:v>74.976295292922458</c:v>
                </c:pt>
                <c:pt idx="2320">
                  <c:v>75.002116491703347</c:v>
                </c:pt>
                <c:pt idx="2321">
                  <c:v>75.011429055198107</c:v>
                </c:pt>
                <c:pt idx="2322">
                  <c:v>75.029207585506271</c:v>
                </c:pt>
                <c:pt idx="2323">
                  <c:v>75.055452082627838</c:v>
                </c:pt>
                <c:pt idx="2324">
                  <c:v>75.081273281408727</c:v>
                </c:pt>
                <c:pt idx="2325">
                  <c:v>75.102438198442272</c:v>
                </c:pt>
                <c:pt idx="2326">
                  <c:v>75.123603115475788</c:v>
                </c:pt>
                <c:pt idx="2327">
                  <c:v>75.132915678970534</c:v>
                </c:pt>
                <c:pt idx="2328">
                  <c:v>75.154503894344742</c:v>
                </c:pt>
                <c:pt idx="2329">
                  <c:v>75.176092109718923</c:v>
                </c:pt>
                <c:pt idx="2330">
                  <c:v>75.213765662038597</c:v>
                </c:pt>
                <c:pt idx="2331">
                  <c:v>75.223078225533357</c:v>
                </c:pt>
                <c:pt idx="2332">
                  <c:v>75.240433457500842</c:v>
                </c:pt>
                <c:pt idx="2333">
                  <c:v>75.278107009820516</c:v>
                </c:pt>
                <c:pt idx="2334">
                  <c:v>75.304351506942098</c:v>
                </c:pt>
                <c:pt idx="2335">
                  <c:v>75.313664070436843</c:v>
                </c:pt>
                <c:pt idx="2336">
                  <c:v>75.322976633931589</c:v>
                </c:pt>
                <c:pt idx="2337">
                  <c:v>75.344141550965119</c:v>
                </c:pt>
                <c:pt idx="2338">
                  <c:v>75.353454114459879</c:v>
                </c:pt>
                <c:pt idx="2339">
                  <c:v>75.362766677954625</c:v>
                </c:pt>
                <c:pt idx="2340">
                  <c:v>75.386471385032166</c:v>
                </c:pt>
                <c:pt idx="2341">
                  <c:v>75.407213003725033</c:v>
                </c:pt>
                <c:pt idx="2342">
                  <c:v>75.42837792075855</c:v>
                </c:pt>
                <c:pt idx="2343">
                  <c:v>75.449542837792066</c:v>
                </c:pt>
                <c:pt idx="2344">
                  <c:v>75.475787334913647</c:v>
                </c:pt>
                <c:pt idx="2345">
                  <c:v>75.50584151710126</c:v>
                </c:pt>
                <c:pt idx="2346">
                  <c:v>75.523196749068745</c:v>
                </c:pt>
                <c:pt idx="2347">
                  <c:v>75.544361666102262</c:v>
                </c:pt>
                <c:pt idx="2348">
                  <c:v>75.56594988147647</c:v>
                </c:pt>
                <c:pt idx="2349">
                  <c:v>75.592194378598037</c:v>
                </c:pt>
                <c:pt idx="2350">
                  <c:v>75.613359295631568</c:v>
                </c:pt>
                <c:pt idx="2351">
                  <c:v>75.639603792753135</c:v>
                </c:pt>
                <c:pt idx="2352">
                  <c:v>75.657382323061299</c:v>
                </c:pt>
                <c:pt idx="2353">
                  <c:v>75.678123941754151</c:v>
                </c:pt>
                <c:pt idx="2354">
                  <c:v>75.698865560447004</c:v>
                </c:pt>
                <c:pt idx="2355">
                  <c:v>75.842363697934303</c:v>
                </c:pt>
                <c:pt idx="2356">
                  <c:v>75.866068405011859</c:v>
                </c:pt>
                <c:pt idx="2357">
                  <c:v>75.896122587199457</c:v>
                </c:pt>
                <c:pt idx="2358">
                  <c:v>75.913901117507621</c:v>
                </c:pt>
                <c:pt idx="2359">
                  <c:v>75.923213681002366</c:v>
                </c:pt>
                <c:pt idx="2360">
                  <c:v>75.943955299695219</c:v>
                </c:pt>
                <c:pt idx="2361">
                  <c:v>75.965543515069427</c:v>
                </c:pt>
                <c:pt idx="2362">
                  <c:v>75.995597697257026</c:v>
                </c:pt>
                <c:pt idx="2363">
                  <c:v>76.012952929224525</c:v>
                </c:pt>
                <c:pt idx="2364">
                  <c:v>76.039197426346078</c:v>
                </c:pt>
                <c:pt idx="2365">
                  <c:v>76.060785641720287</c:v>
                </c:pt>
                <c:pt idx="2366">
                  <c:v>76.082373857094481</c:v>
                </c:pt>
                <c:pt idx="2367">
                  <c:v>76.103962072468676</c:v>
                </c:pt>
                <c:pt idx="2368">
                  <c:v>76.14163562478835</c:v>
                </c:pt>
                <c:pt idx="2369">
                  <c:v>76.165340331865892</c:v>
                </c:pt>
                <c:pt idx="2370">
                  <c:v>76.189045038943448</c:v>
                </c:pt>
                <c:pt idx="2371">
                  <c:v>76.206823569251611</c:v>
                </c:pt>
                <c:pt idx="2372">
                  <c:v>76.227565187944464</c:v>
                </c:pt>
                <c:pt idx="2373">
                  <c:v>76.265238740264138</c:v>
                </c:pt>
                <c:pt idx="2374">
                  <c:v>76.28894344734168</c:v>
                </c:pt>
                <c:pt idx="2375">
                  <c:v>76.312648154419236</c:v>
                </c:pt>
                <c:pt idx="2376">
                  <c:v>76.342702336606834</c:v>
                </c:pt>
                <c:pt idx="2377">
                  <c:v>76.364290551981043</c:v>
                </c:pt>
                <c:pt idx="2378">
                  <c:v>76.385032170673895</c:v>
                </c:pt>
                <c:pt idx="2379">
                  <c:v>76.402810700982045</c:v>
                </c:pt>
                <c:pt idx="2380">
                  <c:v>76.424398916356253</c:v>
                </c:pt>
                <c:pt idx="2381">
                  <c:v>76.44556383338977</c:v>
                </c:pt>
                <c:pt idx="2382">
                  <c:v>76.471808330511351</c:v>
                </c:pt>
                <c:pt idx="2383">
                  <c:v>76.493396545885545</c:v>
                </c:pt>
                <c:pt idx="2384">
                  <c:v>76.519217744666449</c:v>
                </c:pt>
                <c:pt idx="2385">
                  <c:v>76.545038943447338</c:v>
                </c:pt>
                <c:pt idx="2386">
                  <c:v>76.570860142228241</c:v>
                </c:pt>
                <c:pt idx="2387">
                  <c:v>76.588638672536405</c:v>
                </c:pt>
                <c:pt idx="2388">
                  <c:v>76.618692854724017</c:v>
                </c:pt>
                <c:pt idx="2389">
                  <c:v>76.636471385032166</c:v>
                </c:pt>
                <c:pt idx="2390">
                  <c:v>76.657636302065697</c:v>
                </c:pt>
                <c:pt idx="2391">
                  <c:v>76.67541483237386</c:v>
                </c:pt>
                <c:pt idx="2392">
                  <c:v>76.701659329495428</c:v>
                </c:pt>
                <c:pt idx="2393">
                  <c:v>76.722824246528958</c:v>
                </c:pt>
                <c:pt idx="2394">
                  <c:v>76.7465289536065</c:v>
                </c:pt>
                <c:pt idx="2395">
                  <c:v>76.767270572299367</c:v>
                </c:pt>
                <c:pt idx="2396">
                  <c:v>76.776583135794112</c:v>
                </c:pt>
                <c:pt idx="2397">
                  <c:v>76.800287842871654</c:v>
                </c:pt>
                <c:pt idx="2398">
                  <c:v>76.818066373179818</c:v>
                </c:pt>
                <c:pt idx="2399">
                  <c:v>76.84812055536743</c:v>
                </c:pt>
                <c:pt idx="2400">
                  <c:v>76.868862174060283</c:v>
                </c:pt>
                <c:pt idx="2401">
                  <c:v>76.89510667118185</c:v>
                </c:pt>
                <c:pt idx="2402">
                  <c:v>76.918811378259406</c:v>
                </c:pt>
                <c:pt idx="2403">
                  <c:v>76.945055875380959</c:v>
                </c:pt>
                <c:pt idx="2404">
                  <c:v>76.966220792414504</c:v>
                </c:pt>
                <c:pt idx="2405">
                  <c:v>76.992465289536057</c:v>
                </c:pt>
                <c:pt idx="2406">
                  <c:v>77.030138841855745</c:v>
                </c:pt>
                <c:pt idx="2407">
                  <c:v>77.056383338977312</c:v>
                </c:pt>
                <c:pt idx="2408">
                  <c:v>77.065695902472058</c:v>
                </c:pt>
                <c:pt idx="2409">
                  <c:v>77.089400609549614</c:v>
                </c:pt>
                <c:pt idx="2410">
                  <c:v>77.115645106671181</c:v>
                </c:pt>
                <c:pt idx="2411">
                  <c:v>77.153318658990855</c:v>
                </c:pt>
                <c:pt idx="2412">
                  <c:v>77.174483576024372</c:v>
                </c:pt>
                <c:pt idx="2413">
                  <c:v>77.192262106332549</c:v>
                </c:pt>
                <c:pt idx="2414">
                  <c:v>77.210040636640713</c:v>
                </c:pt>
                <c:pt idx="2415">
                  <c:v>77.233745343718255</c:v>
                </c:pt>
                <c:pt idx="2416">
                  <c:v>77.254910260751771</c:v>
                </c:pt>
                <c:pt idx="2417">
                  <c:v>77.281154757873352</c:v>
                </c:pt>
                <c:pt idx="2418">
                  <c:v>77.301896376566205</c:v>
                </c:pt>
                <c:pt idx="2419">
                  <c:v>77.319674906874369</c:v>
                </c:pt>
                <c:pt idx="2420">
                  <c:v>77.34337961395191</c:v>
                </c:pt>
                <c:pt idx="2421">
                  <c:v>77.367084321029466</c:v>
                </c:pt>
                <c:pt idx="2422">
                  <c:v>77.390789028107008</c:v>
                </c:pt>
                <c:pt idx="2423">
                  <c:v>77.412377243481203</c:v>
                </c:pt>
                <c:pt idx="2424">
                  <c:v>77.438198442262106</c:v>
                </c:pt>
                <c:pt idx="2425">
                  <c:v>77.459363359295637</c:v>
                </c:pt>
                <c:pt idx="2426">
                  <c:v>77.485607856417204</c:v>
                </c:pt>
                <c:pt idx="2427">
                  <c:v>77.506349475110056</c:v>
                </c:pt>
                <c:pt idx="2428">
                  <c:v>77.52412800541822</c:v>
                </c:pt>
                <c:pt idx="2429">
                  <c:v>77.550372502539787</c:v>
                </c:pt>
                <c:pt idx="2430">
                  <c:v>77.57111412123264</c:v>
                </c:pt>
                <c:pt idx="2431">
                  <c:v>77.596935320013543</c:v>
                </c:pt>
                <c:pt idx="2432">
                  <c:v>77.620640027091099</c:v>
                </c:pt>
                <c:pt idx="2433">
                  <c:v>77.638418557399262</c:v>
                </c:pt>
                <c:pt idx="2434">
                  <c:v>77.659583474432779</c:v>
                </c:pt>
                <c:pt idx="2435">
                  <c:v>77.689637656620377</c:v>
                </c:pt>
                <c:pt idx="2436">
                  <c:v>77.71545885540128</c:v>
                </c:pt>
                <c:pt idx="2437">
                  <c:v>77.741280054182184</c:v>
                </c:pt>
                <c:pt idx="2438">
                  <c:v>77.767524551303751</c:v>
                </c:pt>
                <c:pt idx="2439">
                  <c:v>77.788689468337282</c:v>
                </c:pt>
                <c:pt idx="2440">
                  <c:v>77.806467998645445</c:v>
                </c:pt>
                <c:pt idx="2441">
                  <c:v>77.828056214019639</c:v>
                </c:pt>
                <c:pt idx="2442">
                  <c:v>77.848797832712492</c:v>
                </c:pt>
                <c:pt idx="2443">
                  <c:v>77.886471385032181</c:v>
                </c:pt>
                <c:pt idx="2444">
                  <c:v>77.924144937351841</c:v>
                </c:pt>
                <c:pt idx="2445">
                  <c:v>77.954199119539453</c:v>
                </c:pt>
                <c:pt idx="2446">
                  <c:v>77.975364036572984</c:v>
                </c:pt>
                <c:pt idx="2447">
                  <c:v>77.9965289536065</c:v>
                </c:pt>
                <c:pt idx="2448">
                  <c:v>78.017693870640031</c:v>
                </c:pt>
                <c:pt idx="2449">
                  <c:v>78.041398577717587</c:v>
                </c:pt>
                <c:pt idx="2450">
                  <c:v>78.071452759905185</c:v>
                </c:pt>
                <c:pt idx="2451">
                  <c:v>78.109126312224859</c:v>
                </c:pt>
                <c:pt idx="2452">
                  <c:v>78.132831019302401</c:v>
                </c:pt>
                <c:pt idx="2453">
                  <c:v>78.153572637995268</c:v>
                </c:pt>
                <c:pt idx="2454">
                  <c:v>78.179393836776157</c:v>
                </c:pt>
                <c:pt idx="2455">
                  <c:v>78.217067389095845</c:v>
                </c:pt>
                <c:pt idx="2456">
                  <c:v>78.36056552658313</c:v>
                </c:pt>
                <c:pt idx="2457">
                  <c:v>78.37792075855063</c:v>
                </c:pt>
                <c:pt idx="2458">
                  <c:v>78.521418896037929</c:v>
                </c:pt>
                <c:pt idx="2459">
                  <c:v>78.542160514730782</c:v>
                </c:pt>
                <c:pt idx="2460">
                  <c:v>78.57221469691838</c:v>
                </c:pt>
                <c:pt idx="2461">
                  <c:v>78.592956315611247</c:v>
                </c:pt>
                <c:pt idx="2462">
                  <c:v>78.602268879105992</c:v>
                </c:pt>
                <c:pt idx="2463">
                  <c:v>78.623010497798845</c:v>
                </c:pt>
                <c:pt idx="2464">
                  <c:v>78.644175414832375</c:v>
                </c:pt>
                <c:pt idx="2465">
                  <c:v>78.669996613613279</c:v>
                </c:pt>
                <c:pt idx="2466">
                  <c:v>78.695817812394182</c:v>
                </c:pt>
                <c:pt idx="2467">
                  <c:v>78.713173044361668</c:v>
                </c:pt>
                <c:pt idx="2468">
                  <c:v>78.739417541483235</c:v>
                </c:pt>
                <c:pt idx="2469">
                  <c:v>78.757196071791398</c:v>
                </c:pt>
                <c:pt idx="2470">
                  <c:v>78.783440568912965</c:v>
                </c:pt>
                <c:pt idx="2471">
                  <c:v>78.809685066034547</c:v>
                </c:pt>
                <c:pt idx="2472">
                  <c:v>78.835929563156114</c:v>
                </c:pt>
                <c:pt idx="2473">
                  <c:v>78.856671181848967</c:v>
                </c:pt>
                <c:pt idx="2474">
                  <c:v>78.88249238062987</c:v>
                </c:pt>
                <c:pt idx="2475">
                  <c:v>78.903233999322723</c:v>
                </c:pt>
                <c:pt idx="2476">
                  <c:v>78.924398916356253</c:v>
                </c:pt>
                <c:pt idx="2477">
                  <c:v>78.95064341347782</c:v>
                </c:pt>
                <c:pt idx="2478">
                  <c:v>78.971808330511337</c:v>
                </c:pt>
                <c:pt idx="2479">
                  <c:v>79.001862512698949</c:v>
                </c:pt>
                <c:pt idx="2480">
                  <c:v>79.031916694886561</c:v>
                </c:pt>
                <c:pt idx="2481">
                  <c:v>79.06197087707416</c:v>
                </c:pt>
                <c:pt idx="2482">
                  <c:v>79.092025059261772</c:v>
                </c:pt>
                <c:pt idx="2483">
                  <c:v>79.109803589569921</c:v>
                </c:pt>
                <c:pt idx="2484">
                  <c:v>79.130968506603452</c:v>
                </c:pt>
                <c:pt idx="2485">
                  <c:v>79.152133423636982</c:v>
                </c:pt>
                <c:pt idx="2486">
                  <c:v>79.175838130714524</c:v>
                </c:pt>
                <c:pt idx="2487">
                  <c:v>79.196579749407377</c:v>
                </c:pt>
                <c:pt idx="2488">
                  <c:v>79.213934981374877</c:v>
                </c:pt>
                <c:pt idx="2489">
                  <c:v>79.243989163562475</c:v>
                </c:pt>
                <c:pt idx="2490">
                  <c:v>79.270233660684056</c:v>
                </c:pt>
                <c:pt idx="2491">
                  <c:v>79.296478157805623</c:v>
                </c:pt>
                <c:pt idx="2492">
                  <c:v>79.314256688113787</c:v>
                </c:pt>
                <c:pt idx="2493">
                  <c:v>79.34007788689469</c:v>
                </c:pt>
                <c:pt idx="2494">
                  <c:v>79.363782593972232</c:v>
                </c:pt>
                <c:pt idx="2495">
                  <c:v>79.381561124280395</c:v>
                </c:pt>
                <c:pt idx="2496">
                  <c:v>79.399339654588559</c:v>
                </c:pt>
                <c:pt idx="2497">
                  <c:v>79.416694886556044</c:v>
                </c:pt>
                <c:pt idx="2498">
                  <c:v>79.437859803589575</c:v>
                </c:pt>
                <c:pt idx="2499">
                  <c:v>79.459024720623091</c:v>
                </c:pt>
                <c:pt idx="2500">
                  <c:v>79.480189637656622</c:v>
                </c:pt>
                <c:pt idx="2501">
                  <c:v>79.501354554690138</c:v>
                </c:pt>
                <c:pt idx="2502">
                  <c:v>79.510667118184898</c:v>
                </c:pt>
                <c:pt idx="2503">
                  <c:v>79.531408736877751</c:v>
                </c:pt>
                <c:pt idx="2504">
                  <c:v>79.552573653911267</c:v>
                </c:pt>
                <c:pt idx="2505">
                  <c:v>79.570352184219445</c:v>
                </c:pt>
                <c:pt idx="2506">
                  <c:v>79.591093802912297</c:v>
                </c:pt>
                <c:pt idx="2507">
                  <c:v>79.616915001693187</c:v>
                </c:pt>
                <c:pt idx="2508">
                  <c:v>79.637656620386039</c:v>
                </c:pt>
                <c:pt idx="2509">
                  <c:v>79.658398239078892</c:v>
                </c:pt>
                <c:pt idx="2510">
                  <c:v>79.684642736200473</c:v>
                </c:pt>
                <c:pt idx="2511">
                  <c:v>79.71088723332204</c:v>
                </c:pt>
                <c:pt idx="2512">
                  <c:v>79.728665763630204</c:v>
                </c:pt>
                <c:pt idx="2513">
                  <c:v>79.750253979004398</c:v>
                </c:pt>
                <c:pt idx="2514">
                  <c:v>79.759566542499144</c:v>
                </c:pt>
                <c:pt idx="2515">
                  <c:v>79.777345072807321</c:v>
                </c:pt>
                <c:pt idx="2516">
                  <c:v>79.798086691500174</c:v>
                </c:pt>
                <c:pt idx="2517">
                  <c:v>79.818828310193027</c:v>
                </c:pt>
                <c:pt idx="2518">
                  <c:v>79.845072807314594</c:v>
                </c:pt>
                <c:pt idx="2519">
                  <c:v>79.865814426007447</c:v>
                </c:pt>
                <c:pt idx="2520">
                  <c:v>79.892058923129014</c:v>
                </c:pt>
                <c:pt idx="2521">
                  <c:v>79.917880121909917</c:v>
                </c:pt>
                <c:pt idx="2522">
                  <c:v>79.927192685404663</c:v>
                </c:pt>
                <c:pt idx="2523">
                  <c:v>79.950897392482219</c:v>
                </c:pt>
                <c:pt idx="2524">
                  <c:v>79.988570944801893</c:v>
                </c:pt>
                <c:pt idx="2525">
                  <c:v>80.026244497121567</c:v>
                </c:pt>
                <c:pt idx="2526">
                  <c:v>80.035557060616327</c:v>
                </c:pt>
                <c:pt idx="2527">
                  <c:v>80.044869624111072</c:v>
                </c:pt>
                <c:pt idx="2528">
                  <c:v>80.065611242803925</c:v>
                </c:pt>
                <c:pt idx="2529">
                  <c:v>80.086352861496778</c:v>
                </c:pt>
                <c:pt idx="2530">
                  <c:v>80.10709448018963</c:v>
                </c:pt>
                <c:pt idx="2531">
                  <c:v>80.124873010497794</c:v>
                </c:pt>
                <c:pt idx="2532">
                  <c:v>80.268371147985093</c:v>
                </c:pt>
                <c:pt idx="2533">
                  <c:v>80.289536065018623</c:v>
                </c:pt>
                <c:pt idx="2534">
                  <c:v>80.315357263799527</c:v>
                </c:pt>
                <c:pt idx="2535">
                  <c:v>80.34117846258043</c:v>
                </c:pt>
                <c:pt idx="2536">
                  <c:v>80.358956992888579</c:v>
                </c:pt>
                <c:pt idx="2537">
                  <c:v>80.379698611581446</c:v>
                </c:pt>
                <c:pt idx="2538">
                  <c:v>80.405943108703013</c:v>
                </c:pt>
                <c:pt idx="2539">
                  <c:v>80.423721639011177</c:v>
                </c:pt>
                <c:pt idx="2540">
                  <c:v>80.449966136132744</c:v>
                </c:pt>
                <c:pt idx="2541">
                  <c:v>80.476210633254325</c:v>
                </c:pt>
                <c:pt idx="2542">
                  <c:v>80.61970877074161</c:v>
                </c:pt>
                <c:pt idx="2543">
                  <c:v>80.637487301049788</c:v>
                </c:pt>
                <c:pt idx="2544">
                  <c:v>80.667541483237386</c:v>
                </c:pt>
                <c:pt idx="2545">
                  <c:v>80.693785980358953</c:v>
                </c:pt>
                <c:pt idx="2546">
                  <c:v>80.714527599051806</c:v>
                </c:pt>
                <c:pt idx="2547">
                  <c:v>80.723840162546566</c:v>
                </c:pt>
                <c:pt idx="2548">
                  <c:v>80.750084659668133</c:v>
                </c:pt>
                <c:pt idx="2549">
                  <c:v>80.7763291567897</c:v>
                </c:pt>
                <c:pt idx="2550">
                  <c:v>80.794107687097878</c:v>
                </c:pt>
                <c:pt idx="2551">
                  <c:v>80.81484930579073</c:v>
                </c:pt>
                <c:pt idx="2552">
                  <c:v>80.840670504571619</c:v>
                </c:pt>
                <c:pt idx="2553">
                  <c:v>80.866491703352523</c:v>
                </c:pt>
                <c:pt idx="2554">
                  <c:v>80.892312902133426</c:v>
                </c:pt>
                <c:pt idx="2555">
                  <c:v>80.91009143244159</c:v>
                </c:pt>
                <c:pt idx="2556">
                  <c:v>80.927869962749739</c:v>
                </c:pt>
                <c:pt idx="2557">
                  <c:v>80.949458178123948</c:v>
                </c:pt>
                <c:pt idx="2558">
                  <c:v>80.979512360311546</c:v>
                </c:pt>
                <c:pt idx="2559">
                  <c:v>81.005756857433113</c:v>
                </c:pt>
                <c:pt idx="2560">
                  <c:v>81.043430409752787</c:v>
                </c:pt>
                <c:pt idx="2561">
                  <c:v>81.065018625126996</c:v>
                </c:pt>
                <c:pt idx="2562">
                  <c:v>81.074331188621741</c:v>
                </c:pt>
                <c:pt idx="2563">
                  <c:v>81.095072807314594</c:v>
                </c:pt>
                <c:pt idx="2564">
                  <c:v>81.125126989502206</c:v>
                </c:pt>
                <c:pt idx="2565">
                  <c:v>81.146291906535723</c:v>
                </c:pt>
                <c:pt idx="2566">
                  <c:v>81.172113105316626</c:v>
                </c:pt>
                <c:pt idx="2567">
                  <c:v>81.202167287504238</c:v>
                </c:pt>
                <c:pt idx="2568">
                  <c:v>81.228411784625806</c:v>
                </c:pt>
                <c:pt idx="2569">
                  <c:v>81.254656281747373</c:v>
                </c:pt>
                <c:pt idx="2570">
                  <c:v>81.280900778868954</c:v>
                </c:pt>
                <c:pt idx="2571">
                  <c:v>81.307145275990521</c:v>
                </c:pt>
                <c:pt idx="2572">
                  <c:v>81.328310193024038</c:v>
                </c:pt>
                <c:pt idx="2573">
                  <c:v>81.345665424991537</c:v>
                </c:pt>
                <c:pt idx="2574">
                  <c:v>81.366830342025054</c:v>
                </c:pt>
                <c:pt idx="2575">
                  <c:v>81.387995259058584</c:v>
                </c:pt>
                <c:pt idx="2576">
                  <c:v>81.408736877751437</c:v>
                </c:pt>
                <c:pt idx="2577">
                  <c:v>81.429901794784968</c:v>
                </c:pt>
                <c:pt idx="2578">
                  <c:v>81.451066711818484</c:v>
                </c:pt>
                <c:pt idx="2579">
                  <c:v>81.472231628852015</c:v>
                </c:pt>
                <c:pt idx="2580">
                  <c:v>81.493396545885545</c:v>
                </c:pt>
                <c:pt idx="2581">
                  <c:v>81.514561462919062</c:v>
                </c:pt>
                <c:pt idx="2582">
                  <c:v>81.535726379952592</c:v>
                </c:pt>
                <c:pt idx="2583">
                  <c:v>81.556891296986109</c:v>
                </c:pt>
                <c:pt idx="2584">
                  <c:v>81.578479512360317</c:v>
                </c:pt>
                <c:pt idx="2585">
                  <c:v>81.599644429393834</c:v>
                </c:pt>
                <c:pt idx="2586">
                  <c:v>81.620809346427365</c:v>
                </c:pt>
                <c:pt idx="2587">
                  <c:v>81.641974263460895</c:v>
                </c:pt>
                <c:pt idx="2588">
                  <c:v>81.663139180494412</c:v>
                </c:pt>
                <c:pt idx="2589">
                  <c:v>81.684304097527942</c:v>
                </c:pt>
                <c:pt idx="2590">
                  <c:v>81.705469014561459</c:v>
                </c:pt>
                <c:pt idx="2591">
                  <c:v>81.73171351168304</c:v>
                </c:pt>
                <c:pt idx="2592">
                  <c:v>81.757958008804607</c:v>
                </c:pt>
                <c:pt idx="2593">
                  <c:v>81.784202505926174</c:v>
                </c:pt>
                <c:pt idx="2594">
                  <c:v>81.810447003047742</c:v>
                </c:pt>
                <c:pt idx="2595">
                  <c:v>81.836691500169323</c:v>
                </c:pt>
                <c:pt idx="2596">
                  <c:v>81.86293599729089</c:v>
                </c:pt>
                <c:pt idx="2597">
                  <c:v>81.884524212665085</c:v>
                </c:pt>
                <c:pt idx="2598">
                  <c:v>81.910768709786652</c:v>
                </c:pt>
                <c:pt idx="2599">
                  <c:v>81.934473416864208</c:v>
                </c:pt>
                <c:pt idx="2600">
                  <c:v>81.955638333897724</c:v>
                </c:pt>
                <c:pt idx="2601">
                  <c:v>81.981882831019306</c:v>
                </c:pt>
                <c:pt idx="2602">
                  <c:v>82.003047748052822</c:v>
                </c:pt>
                <c:pt idx="2603">
                  <c:v>82.024212665086353</c:v>
                </c:pt>
                <c:pt idx="2604">
                  <c:v>82.045377582119883</c:v>
                </c:pt>
                <c:pt idx="2605">
                  <c:v>82.0665424991534</c:v>
                </c:pt>
                <c:pt idx="2606">
                  <c:v>82.08770741618693</c:v>
                </c:pt>
                <c:pt idx="2607">
                  <c:v>82.113951913308497</c:v>
                </c:pt>
                <c:pt idx="2608">
                  <c:v>82.123264476803243</c:v>
                </c:pt>
                <c:pt idx="2609">
                  <c:v>82.149508973924824</c:v>
                </c:pt>
                <c:pt idx="2610">
                  <c:v>82.179563156112422</c:v>
                </c:pt>
                <c:pt idx="2611">
                  <c:v>82.197341686420586</c:v>
                </c:pt>
                <c:pt idx="2612">
                  <c:v>82.223586183542167</c:v>
                </c:pt>
                <c:pt idx="2613">
                  <c:v>82.253640365729765</c:v>
                </c:pt>
                <c:pt idx="2614">
                  <c:v>82.274381984422618</c:v>
                </c:pt>
                <c:pt idx="2615">
                  <c:v>82.312055536742307</c:v>
                </c:pt>
                <c:pt idx="2616">
                  <c:v>82.335760243819848</c:v>
                </c:pt>
                <c:pt idx="2617">
                  <c:v>82.362004740941416</c:v>
                </c:pt>
                <c:pt idx="2618">
                  <c:v>82.379783271249579</c:v>
                </c:pt>
                <c:pt idx="2619">
                  <c:v>82.403487978327121</c:v>
                </c:pt>
                <c:pt idx="2620">
                  <c:v>82.42084321029462</c:v>
                </c:pt>
                <c:pt idx="2621">
                  <c:v>82.442008127328137</c:v>
                </c:pt>
                <c:pt idx="2622">
                  <c:v>82.46782932610904</c:v>
                </c:pt>
                <c:pt idx="2623">
                  <c:v>82.493650524889944</c:v>
                </c:pt>
                <c:pt idx="2624">
                  <c:v>82.519895022011511</c:v>
                </c:pt>
                <c:pt idx="2625">
                  <c:v>82.546139519133092</c:v>
                </c:pt>
                <c:pt idx="2626">
                  <c:v>82.567304436166609</c:v>
                </c:pt>
                <c:pt idx="2627">
                  <c:v>82.597358618354207</c:v>
                </c:pt>
                <c:pt idx="2628">
                  <c:v>82.61513714866237</c:v>
                </c:pt>
                <c:pt idx="2629">
                  <c:v>82.641381645783952</c:v>
                </c:pt>
                <c:pt idx="2630">
                  <c:v>82.784879783271251</c:v>
                </c:pt>
                <c:pt idx="2631">
                  <c:v>82.814933965458863</c:v>
                </c:pt>
                <c:pt idx="2632">
                  <c:v>82.836522180833043</c:v>
                </c:pt>
                <c:pt idx="2633">
                  <c:v>82.857687097866574</c:v>
                </c:pt>
                <c:pt idx="2634">
                  <c:v>82.875465628174737</c:v>
                </c:pt>
                <c:pt idx="2635">
                  <c:v>82.896630545208268</c:v>
                </c:pt>
                <c:pt idx="2636">
                  <c:v>82.913985777175753</c:v>
                </c:pt>
                <c:pt idx="2637">
                  <c:v>82.931764307483917</c:v>
                </c:pt>
                <c:pt idx="2638">
                  <c:v>82.969437859803591</c:v>
                </c:pt>
                <c:pt idx="2639">
                  <c:v>82.993142566881133</c:v>
                </c:pt>
                <c:pt idx="2640">
                  <c:v>83.023196749068745</c:v>
                </c:pt>
                <c:pt idx="2641">
                  <c:v>83.049441246190312</c:v>
                </c:pt>
                <c:pt idx="2642">
                  <c:v>83.073145953267868</c:v>
                </c:pt>
                <c:pt idx="2643">
                  <c:v>83.110819505587543</c:v>
                </c:pt>
                <c:pt idx="2644">
                  <c:v>83.13706400270911</c:v>
                </c:pt>
                <c:pt idx="2645">
                  <c:v>83.158652218083304</c:v>
                </c:pt>
                <c:pt idx="2646">
                  <c:v>83.180240433457499</c:v>
                </c:pt>
                <c:pt idx="2647">
                  <c:v>83.197595665424998</c:v>
                </c:pt>
                <c:pt idx="2648">
                  <c:v>83.223840162546566</c:v>
                </c:pt>
                <c:pt idx="2649">
                  <c:v>83.245005079580096</c:v>
                </c:pt>
                <c:pt idx="2650">
                  <c:v>83.254317643074842</c:v>
                </c:pt>
                <c:pt idx="2651">
                  <c:v>83.275059261767694</c:v>
                </c:pt>
                <c:pt idx="2652">
                  <c:v>83.305113443955307</c:v>
                </c:pt>
                <c:pt idx="2653">
                  <c:v>83.328818151032849</c:v>
                </c:pt>
                <c:pt idx="2654">
                  <c:v>83.352522858110405</c:v>
                </c:pt>
                <c:pt idx="2655">
                  <c:v>83.378767355231957</c:v>
                </c:pt>
                <c:pt idx="2656">
                  <c:v>83.396545885540135</c:v>
                </c:pt>
                <c:pt idx="2657">
                  <c:v>83.417710802573652</c:v>
                </c:pt>
                <c:pt idx="2658">
                  <c:v>83.438875719607182</c:v>
                </c:pt>
                <c:pt idx="2659">
                  <c:v>83.476549271926856</c:v>
                </c:pt>
                <c:pt idx="2660">
                  <c:v>83.497714188960387</c:v>
                </c:pt>
                <c:pt idx="2661">
                  <c:v>83.518879105993904</c:v>
                </c:pt>
                <c:pt idx="2662">
                  <c:v>83.54004402302742</c:v>
                </c:pt>
                <c:pt idx="2663">
                  <c:v>83.561208940060965</c:v>
                </c:pt>
                <c:pt idx="2664">
                  <c:v>83.591263122248563</c:v>
                </c:pt>
                <c:pt idx="2665">
                  <c:v>83.621317304436175</c:v>
                </c:pt>
                <c:pt idx="2666">
                  <c:v>83.647561801557728</c:v>
                </c:pt>
                <c:pt idx="2667">
                  <c:v>83.67380629867931</c:v>
                </c:pt>
                <c:pt idx="2668">
                  <c:v>83.703860480866908</c:v>
                </c:pt>
                <c:pt idx="2669">
                  <c:v>83.725025397900438</c:v>
                </c:pt>
                <c:pt idx="2670">
                  <c:v>83.746190314933969</c:v>
                </c:pt>
                <c:pt idx="2671">
                  <c:v>83.767355231967485</c:v>
                </c:pt>
                <c:pt idx="2672">
                  <c:v>83.788520149001016</c:v>
                </c:pt>
                <c:pt idx="2673">
                  <c:v>83.932018286488315</c:v>
                </c:pt>
                <c:pt idx="2674">
                  <c:v>83.969691838807989</c:v>
                </c:pt>
                <c:pt idx="2675">
                  <c:v>83.993396545885531</c:v>
                </c:pt>
                <c:pt idx="2676">
                  <c:v>84.014138164578398</c:v>
                </c:pt>
                <c:pt idx="2677">
                  <c:v>84.034879783271251</c:v>
                </c:pt>
                <c:pt idx="2678">
                  <c:v>84.064933965458849</c:v>
                </c:pt>
                <c:pt idx="2679">
                  <c:v>84.09117846258043</c:v>
                </c:pt>
                <c:pt idx="2680">
                  <c:v>84.112343379613947</c:v>
                </c:pt>
                <c:pt idx="2681">
                  <c:v>84.133508296647477</c:v>
                </c:pt>
                <c:pt idx="2682">
                  <c:v>84.154673213680994</c:v>
                </c:pt>
                <c:pt idx="2683">
                  <c:v>84.175838130714524</c:v>
                </c:pt>
                <c:pt idx="2684">
                  <c:v>84.197003047748055</c:v>
                </c:pt>
                <c:pt idx="2685">
                  <c:v>84.223247544869622</c:v>
                </c:pt>
                <c:pt idx="2686">
                  <c:v>84.249068743650525</c:v>
                </c:pt>
                <c:pt idx="2687">
                  <c:v>84.275313240772093</c:v>
                </c:pt>
                <c:pt idx="2688">
                  <c:v>84.293091771080256</c:v>
                </c:pt>
                <c:pt idx="2689">
                  <c:v>84.31087030138842</c:v>
                </c:pt>
                <c:pt idx="2690">
                  <c:v>84.337114798509987</c:v>
                </c:pt>
                <c:pt idx="2691">
                  <c:v>84.357856417202854</c:v>
                </c:pt>
                <c:pt idx="2692">
                  <c:v>84.384100914324407</c:v>
                </c:pt>
                <c:pt idx="2693">
                  <c:v>84.404842533017259</c:v>
                </c:pt>
                <c:pt idx="2694">
                  <c:v>84.431087030138841</c:v>
                </c:pt>
                <c:pt idx="2695">
                  <c:v>84.467913985777173</c:v>
                </c:pt>
                <c:pt idx="2696">
                  <c:v>84.489078902810704</c:v>
                </c:pt>
                <c:pt idx="2697">
                  <c:v>84.519133084998316</c:v>
                </c:pt>
                <c:pt idx="2698">
                  <c:v>84.549187267185914</c:v>
                </c:pt>
                <c:pt idx="2699">
                  <c:v>84.570352184219431</c:v>
                </c:pt>
                <c:pt idx="2700">
                  <c:v>84.591517101252961</c:v>
                </c:pt>
                <c:pt idx="2701">
                  <c:v>84.612682018286492</c:v>
                </c:pt>
                <c:pt idx="2702">
                  <c:v>84.633846935320008</c:v>
                </c:pt>
                <c:pt idx="2703">
                  <c:v>84.655011852353539</c:v>
                </c:pt>
                <c:pt idx="2704">
                  <c:v>84.798509989840838</c:v>
                </c:pt>
                <c:pt idx="2705">
                  <c:v>84.824754486962405</c:v>
                </c:pt>
                <c:pt idx="2706">
                  <c:v>84.846342702336614</c:v>
                </c:pt>
                <c:pt idx="2707">
                  <c:v>84.989840839823898</c:v>
                </c:pt>
                <c:pt idx="2708">
                  <c:v>85.011005756857443</c:v>
                </c:pt>
                <c:pt idx="2709">
                  <c:v>85.041059939045041</c:v>
                </c:pt>
                <c:pt idx="2710">
                  <c:v>85.058838469353205</c:v>
                </c:pt>
                <c:pt idx="2711">
                  <c:v>85.082543176430747</c:v>
                </c:pt>
                <c:pt idx="2712">
                  <c:v>85.106247883508303</c:v>
                </c:pt>
                <c:pt idx="2713">
                  <c:v>85.249746020995602</c:v>
                </c:pt>
                <c:pt idx="2714">
                  <c:v>85.259058584490347</c:v>
                </c:pt>
                <c:pt idx="2715">
                  <c:v>85.296732136810022</c:v>
                </c:pt>
                <c:pt idx="2716">
                  <c:v>85.317897053843552</c:v>
                </c:pt>
                <c:pt idx="2717">
                  <c:v>85.461395191330851</c:v>
                </c:pt>
                <c:pt idx="2718">
                  <c:v>85.491449373518464</c:v>
                </c:pt>
                <c:pt idx="2719">
                  <c:v>85.515154080596005</c:v>
                </c:pt>
                <c:pt idx="2720">
                  <c:v>85.658652218083304</c:v>
                </c:pt>
                <c:pt idx="2721">
                  <c:v>85.680240433457499</c:v>
                </c:pt>
                <c:pt idx="2722">
                  <c:v>85.701405350491029</c:v>
                </c:pt>
                <c:pt idx="2723">
                  <c:v>85.72257026752456</c:v>
                </c:pt>
                <c:pt idx="2724">
                  <c:v>85.743735184558076</c:v>
                </c:pt>
                <c:pt idx="2725">
                  <c:v>85.764900101591607</c:v>
                </c:pt>
                <c:pt idx="2726">
                  <c:v>85.791144598713174</c:v>
                </c:pt>
                <c:pt idx="2727">
                  <c:v>85.821198780900772</c:v>
                </c:pt>
                <c:pt idx="2728">
                  <c:v>85.842363697934303</c:v>
                </c:pt>
                <c:pt idx="2729">
                  <c:v>85.863528614967834</c:v>
                </c:pt>
                <c:pt idx="2730">
                  <c:v>85.889773112089401</c:v>
                </c:pt>
                <c:pt idx="2731">
                  <c:v>85.916017609210968</c:v>
                </c:pt>
                <c:pt idx="2732">
                  <c:v>85.937182526244499</c:v>
                </c:pt>
                <c:pt idx="2733">
                  <c:v>86.080680663731798</c:v>
                </c:pt>
                <c:pt idx="2734">
                  <c:v>86.098459194039961</c:v>
                </c:pt>
                <c:pt idx="2735">
                  <c:v>86.124703691161528</c:v>
                </c:pt>
                <c:pt idx="2736">
                  <c:v>86.142482221469692</c:v>
                </c:pt>
                <c:pt idx="2737">
                  <c:v>86.17253640365729</c:v>
                </c:pt>
                <c:pt idx="2738">
                  <c:v>86.19370132069082</c:v>
                </c:pt>
                <c:pt idx="2739">
                  <c:v>86.223755502878433</c:v>
                </c:pt>
                <c:pt idx="2740">
                  <c:v>86.249576701659322</c:v>
                </c:pt>
                <c:pt idx="2741">
                  <c:v>86.275397900440225</c:v>
                </c:pt>
                <c:pt idx="2742">
                  <c:v>86.292753132407711</c:v>
                </c:pt>
                <c:pt idx="2743">
                  <c:v>86.318997629529292</c:v>
                </c:pt>
                <c:pt idx="2744">
                  <c:v>86.340162546562809</c:v>
                </c:pt>
                <c:pt idx="2745">
                  <c:v>86.361327463596339</c:v>
                </c:pt>
                <c:pt idx="2746">
                  <c:v>86.399001015916028</c:v>
                </c:pt>
                <c:pt idx="2747">
                  <c:v>86.436674568235688</c:v>
                </c:pt>
                <c:pt idx="2748">
                  <c:v>86.454453098543851</c:v>
                </c:pt>
                <c:pt idx="2749">
                  <c:v>86.472231628852015</c:v>
                </c:pt>
                <c:pt idx="2750">
                  <c:v>86.481544192346774</c:v>
                </c:pt>
                <c:pt idx="2751">
                  <c:v>86.503132407720955</c:v>
                </c:pt>
                <c:pt idx="2752">
                  <c:v>86.5124449712157</c:v>
                </c:pt>
                <c:pt idx="2753">
                  <c:v>86.533186589908567</c:v>
                </c:pt>
                <c:pt idx="2754">
                  <c:v>86.570860142228241</c:v>
                </c:pt>
                <c:pt idx="2755">
                  <c:v>86.597104639349809</c:v>
                </c:pt>
                <c:pt idx="2756">
                  <c:v>86.627158821537421</c:v>
                </c:pt>
                <c:pt idx="2757">
                  <c:v>86.653403318658988</c:v>
                </c:pt>
                <c:pt idx="2758">
                  <c:v>86.679647815780555</c:v>
                </c:pt>
                <c:pt idx="2759">
                  <c:v>86.705892312902137</c:v>
                </c:pt>
                <c:pt idx="2760">
                  <c:v>86.849390450389436</c:v>
                </c:pt>
                <c:pt idx="2761">
                  <c:v>86.873095157466977</c:v>
                </c:pt>
                <c:pt idx="2762">
                  <c:v>86.899339654588559</c:v>
                </c:pt>
                <c:pt idx="2763">
                  <c:v>86.916694886556044</c:v>
                </c:pt>
                <c:pt idx="2764">
                  <c:v>86.937859803589561</c:v>
                </c:pt>
                <c:pt idx="2765">
                  <c:v>86.958601422282428</c:v>
                </c:pt>
                <c:pt idx="2766">
                  <c:v>86.979766339315944</c:v>
                </c:pt>
                <c:pt idx="2767">
                  <c:v>87.000931256349475</c:v>
                </c:pt>
                <c:pt idx="2768">
                  <c:v>87.022096173383005</c:v>
                </c:pt>
                <c:pt idx="2769">
                  <c:v>87.043261090416522</c:v>
                </c:pt>
                <c:pt idx="2770">
                  <c:v>87.186759227903835</c:v>
                </c:pt>
                <c:pt idx="2771">
                  <c:v>87.216813410091433</c:v>
                </c:pt>
                <c:pt idx="2772">
                  <c:v>87.246867592279045</c:v>
                </c:pt>
                <c:pt idx="2773">
                  <c:v>87.276921774466643</c:v>
                </c:pt>
                <c:pt idx="2774">
                  <c:v>87.306975956654256</c:v>
                </c:pt>
                <c:pt idx="2775">
                  <c:v>87.333220453775823</c:v>
                </c:pt>
                <c:pt idx="2776">
                  <c:v>87.356925160853365</c:v>
                </c:pt>
                <c:pt idx="2777">
                  <c:v>87.386979343040977</c:v>
                </c:pt>
                <c:pt idx="2778">
                  <c:v>87.404334575008463</c:v>
                </c:pt>
                <c:pt idx="2779">
                  <c:v>87.421689806975962</c:v>
                </c:pt>
                <c:pt idx="2780">
                  <c:v>87.439045038943448</c:v>
                </c:pt>
                <c:pt idx="2781">
                  <c:v>87.456400270910933</c:v>
                </c:pt>
                <c:pt idx="2782">
                  <c:v>87.473755502878419</c:v>
                </c:pt>
                <c:pt idx="2783">
                  <c:v>87.483068066373178</c:v>
                </c:pt>
                <c:pt idx="2784">
                  <c:v>87.500423298340664</c:v>
                </c:pt>
                <c:pt idx="2785">
                  <c:v>87.52412800541822</c:v>
                </c:pt>
                <c:pt idx="2786">
                  <c:v>87.554182187605818</c:v>
                </c:pt>
                <c:pt idx="2787">
                  <c:v>87.571537419573318</c:v>
                </c:pt>
                <c:pt idx="2788">
                  <c:v>87.601591601760916</c:v>
                </c:pt>
                <c:pt idx="2789">
                  <c:v>87.622756518794446</c:v>
                </c:pt>
                <c:pt idx="2790">
                  <c:v>87.643921435827977</c:v>
                </c:pt>
                <c:pt idx="2791">
                  <c:v>87.665086352861493</c:v>
                </c:pt>
                <c:pt idx="2792">
                  <c:v>87.695140535049092</c:v>
                </c:pt>
                <c:pt idx="2793">
                  <c:v>87.718845242126648</c:v>
                </c:pt>
                <c:pt idx="2794">
                  <c:v>87.736200474094133</c:v>
                </c:pt>
                <c:pt idx="2795">
                  <c:v>87.757365391127664</c:v>
                </c:pt>
                <c:pt idx="2796">
                  <c:v>87.774720623095163</c:v>
                </c:pt>
                <c:pt idx="2797">
                  <c:v>87.792075855062649</c:v>
                </c:pt>
                <c:pt idx="2798">
                  <c:v>87.809431087030148</c:v>
                </c:pt>
                <c:pt idx="2799">
                  <c:v>87.826786318997634</c:v>
                </c:pt>
                <c:pt idx="2800">
                  <c:v>87.836098882492379</c:v>
                </c:pt>
                <c:pt idx="2801">
                  <c:v>87.853877412800543</c:v>
                </c:pt>
                <c:pt idx="2802">
                  <c:v>87.883931594988155</c:v>
                </c:pt>
                <c:pt idx="2803">
                  <c:v>88.027429732475454</c:v>
                </c:pt>
                <c:pt idx="2804">
                  <c:v>88.048594649508971</c:v>
                </c:pt>
                <c:pt idx="2805">
                  <c:v>88.078648831696583</c:v>
                </c:pt>
                <c:pt idx="2806">
                  <c:v>88.100237047070777</c:v>
                </c:pt>
                <c:pt idx="2807">
                  <c:v>88.12097866576363</c:v>
                </c:pt>
                <c:pt idx="2808">
                  <c:v>88.138757196071793</c:v>
                </c:pt>
                <c:pt idx="2809">
                  <c:v>88.165001693193375</c:v>
                </c:pt>
                <c:pt idx="2810">
                  <c:v>88.186166610226891</c:v>
                </c:pt>
                <c:pt idx="2811">
                  <c:v>88.212411107348458</c:v>
                </c:pt>
                <c:pt idx="2812">
                  <c:v>88.233576024381989</c:v>
                </c:pt>
                <c:pt idx="2813">
                  <c:v>88.254317643074842</c:v>
                </c:pt>
                <c:pt idx="2814">
                  <c:v>88.275482560108358</c:v>
                </c:pt>
                <c:pt idx="2815">
                  <c:v>88.30172705722994</c:v>
                </c:pt>
                <c:pt idx="2816">
                  <c:v>88.445225194717239</c:v>
                </c:pt>
                <c:pt idx="2817">
                  <c:v>88.463003725025402</c:v>
                </c:pt>
                <c:pt idx="2818">
                  <c:v>88.606501862512701</c:v>
                </c:pt>
                <c:pt idx="2819">
                  <c:v>88.624280392820864</c:v>
                </c:pt>
                <c:pt idx="2820">
                  <c:v>88.63359295631561</c:v>
                </c:pt>
                <c:pt idx="2821">
                  <c:v>88.654757873349126</c:v>
                </c:pt>
                <c:pt idx="2822">
                  <c:v>88.79825601083644</c:v>
                </c:pt>
                <c:pt idx="2823">
                  <c:v>88.819844226210634</c:v>
                </c:pt>
                <c:pt idx="2824">
                  <c:v>88.846088723332201</c:v>
                </c:pt>
                <c:pt idx="2825">
                  <c:v>88.867253640365732</c:v>
                </c:pt>
                <c:pt idx="2826">
                  <c:v>88.888418557399248</c:v>
                </c:pt>
                <c:pt idx="2827">
                  <c:v>88.909583474432779</c:v>
                </c:pt>
                <c:pt idx="2828">
                  <c:v>88.930748391466309</c:v>
                </c:pt>
                <c:pt idx="2829">
                  <c:v>88.951913308499826</c:v>
                </c:pt>
                <c:pt idx="2830">
                  <c:v>88.978157805621407</c:v>
                </c:pt>
                <c:pt idx="2831">
                  <c:v>88.99889942431426</c:v>
                </c:pt>
                <c:pt idx="2832">
                  <c:v>89.025143921435827</c:v>
                </c:pt>
                <c:pt idx="2833">
                  <c:v>89.046308838469358</c:v>
                </c:pt>
                <c:pt idx="2834">
                  <c:v>89.189806975956657</c:v>
                </c:pt>
                <c:pt idx="2835">
                  <c:v>89.210971892990173</c:v>
                </c:pt>
                <c:pt idx="2836">
                  <c:v>89.232136810023704</c:v>
                </c:pt>
                <c:pt idx="2837">
                  <c:v>89.253301727057234</c:v>
                </c:pt>
                <c:pt idx="2838">
                  <c:v>89.274466644090751</c:v>
                </c:pt>
                <c:pt idx="2839">
                  <c:v>89.295631561124281</c:v>
                </c:pt>
                <c:pt idx="2840">
                  <c:v>89.316796478157798</c:v>
                </c:pt>
                <c:pt idx="2841">
                  <c:v>89.337961395191329</c:v>
                </c:pt>
                <c:pt idx="2842">
                  <c:v>89.359126312224859</c:v>
                </c:pt>
                <c:pt idx="2843">
                  <c:v>89.380291229258376</c:v>
                </c:pt>
                <c:pt idx="2844">
                  <c:v>89.398069759566539</c:v>
                </c:pt>
                <c:pt idx="2845">
                  <c:v>89.424314256688106</c:v>
                </c:pt>
                <c:pt idx="2846">
                  <c:v>89.450558753809688</c:v>
                </c:pt>
                <c:pt idx="2847">
                  <c:v>89.47130037250254</c:v>
                </c:pt>
                <c:pt idx="2848">
                  <c:v>89.614798509989839</c:v>
                </c:pt>
                <c:pt idx="2849">
                  <c:v>89.641043007111406</c:v>
                </c:pt>
                <c:pt idx="2850">
                  <c:v>89.667287504232988</c:v>
                </c:pt>
                <c:pt idx="2851">
                  <c:v>89.68802912292584</c:v>
                </c:pt>
                <c:pt idx="2852">
                  <c:v>89.718083305113439</c:v>
                </c:pt>
                <c:pt idx="2853">
                  <c:v>89.739248222146969</c:v>
                </c:pt>
                <c:pt idx="2854">
                  <c:v>89.7604131391805</c:v>
                </c:pt>
                <c:pt idx="2855">
                  <c:v>89.790467321368098</c:v>
                </c:pt>
                <c:pt idx="2856">
                  <c:v>89.82052150355571</c:v>
                </c:pt>
                <c:pt idx="2857">
                  <c:v>89.841686420589227</c:v>
                </c:pt>
                <c:pt idx="2858">
                  <c:v>89.862851337622757</c:v>
                </c:pt>
                <c:pt idx="2859">
                  <c:v>89.884016254656288</c:v>
                </c:pt>
                <c:pt idx="2860">
                  <c:v>89.905181171689804</c:v>
                </c:pt>
                <c:pt idx="2861">
                  <c:v>89.926346088723335</c:v>
                </c:pt>
                <c:pt idx="2862">
                  <c:v>89.947511005756851</c:v>
                </c:pt>
                <c:pt idx="2863">
                  <c:v>89.965289536065015</c:v>
                </c:pt>
                <c:pt idx="2864">
                  <c:v>89.983068066373178</c:v>
                </c:pt>
                <c:pt idx="2865">
                  <c:v>90.000846596681342</c:v>
                </c:pt>
                <c:pt idx="2866">
                  <c:v>90.018625126989505</c:v>
                </c:pt>
                <c:pt idx="2867">
                  <c:v>90.036403657297654</c:v>
                </c:pt>
                <c:pt idx="2868">
                  <c:v>90.054182187605818</c:v>
                </c:pt>
                <c:pt idx="2869">
                  <c:v>90.071960717913996</c:v>
                </c:pt>
                <c:pt idx="2870">
                  <c:v>90.089739248222145</c:v>
                </c:pt>
                <c:pt idx="2871">
                  <c:v>90.107517778530308</c:v>
                </c:pt>
                <c:pt idx="2872">
                  <c:v>90.125296308838472</c:v>
                </c:pt>
                <c:pt idx="2873">
                  <c:v>90.143074839146635</c:v>
                </c:pt>
                <c:pt idx="2874">
                  <c:v>90.160853369454799</c:v>
                </c:pt>
                <c:pt idx="2875">
                  <c:v>90.304351506942098</c:v>
                </c:pt>
                <c:pt idx="2876">
                  <c:v>90.334405689129696</c:v>
                </c:pt>
                <c:pt idx="2877">
                  <c:v>90.352184219437859</c:v>
                </c:pt>
                <c:pt idx="2878">
                  <c:v>90.369962749746023</c:v>
                </c:pt>
                <c:pt idx="2879">
                  <c:v>90.387741280054172</c:v>
                </c:pt>
                <c:pt idx="2880">
                  <c:v>90.40551981036235</c:v>
                </c:pt>
                <c:pt idx="2881">
                  <c:v>90.426684727395866</c:v>
                </c:pt>
                <c:pt idx="2882">
                  <c:v>90.570182864883165</c:v>
                </c:pt>
                <c:pt idx="2883">
                  <c:v>90.713681002370478</c:v>
                </c:pt>
                <c:pt idx="2884">
                  <c:v>90.743735184558076</c:v>
                </c:pt>
                <c:pt idx="2885">
                  <c:v>90.764476803250929</c:v>
                </c:pt>
                <c:pt idx="2886">
                  <c:v>90.790721300372496</c:v>
                </c:pt>
                <c:pt idx="2887">
                  <c:v>90.80849983068066</c:v>
                </c:pt>
                <c:pt idx="2888">
                  <c:v>90.834744327802227</c:v>
                </c:pt>
                <c:pt idx="2889">
                  <c:v>90.856332543176435</c:v>
                </c:pt>
                <c:pt idx="2890">
                  <c:v>90.999830680663734</c:v>
                </c:pt>
                <c:pt idx="2891">
                  <c:v>91.143328818151033</c:v>
                </c:pt>
                <c:pt idx="2892">
                  <c:v>91.164493735184564</c:v>
                </c:pt>
                <c:pt idx="2893">
                  <c:v>91.307991872671863</c:v>
                </c:pt>
                <c:pt idx="2894">
                  <c:v>91.33423636979343</c:v>
                </c:pt>
                <c:pt idx="2895">
                  <c:v>91.355401286826947</c:v>
                </c:pt>
                <c:pt idx="2896">
                  <c:v>91.49889942431426</c:v>
                </c:pt>
                <c:pt idx="2897">
                  <c:v>91.516677954622423</c:v>
                </c:pt>
                <c:pt idx="2898">
                  <c:v>91.660176092109722</c:v>
                </c:pt>
                <c:pt idx="2899">
                  <c:v>91.690230274297321</c:v>
                </c:pt>
                <c:pt idx="2900">
                  <c:v>91.711395191330851</c:v>
                </c:pt>
                <c:pt idx="2901">
                  <c:v>91.729173721639015</c:v>
                </c:pt>
                <c:pt idx="2902">
                  <c:v>91.746952251947164</c:v>
                </c:pt>
                <c:pt idx="2903">
                  <c:v>91.764730782255327</c:v>
                </c:pt>
                <c:pt idx="2904">
                  <c:v>91.782509312563505</c:v>
                </c:pt>
                <c:pt idx="2905">
                  <c:v>91.800287842871654</c:v>
                </c:pt>
                <c:pt idx="2906">
                  <c:v>91.826532339993221</c:v>
                </c:pt>
                <c:pt idx="2907">
                  <c:v>91.847273958686088</c:v>
                </c:pt>
                <c:pt idx="2908">
                  <c:v>91.868438875719605</c:v>
                </c:pt>
                <c:pt idx="2909">
                  <c:v>91.889603792753121</c:v>
                </c:pt>
                <c:pt idx="2910">
                  <c:v>91.910768709786666</c:v>
                </c:pt>
                <c:pt idx="2911">
                  <c:v>91.931933626820182</c:v>
                </c:pt>
                <c:pt idx="2912">
                  <c:v>91.953098543853713</c:v>
                </c:pt>
                <c:pt idx="2913">
                  <c:v>91.97934304097528</c:v>
                </c:pt>
                <c:pt idx="2914">
                  <c:v>92.122841178462579</c:v>
                </c:pt>
                <c:pt idx="2915">
                  <c:v>92.266339315949892</c:v>
                </c:pt>
                <c:pt idx="2916">
                  <c:v>92.409837453437177</c:v>
                </c:pt>
                <c:pt idx="2917">
                  <c:v>92.431002370470708</c:v>
                </c:pt>
                <c:pt idx="2918">
                  <c:v>92.46105655265832</c:v>
                </c:pt>
                <c:pt idx="2919">
                  <c:v>92.484761259735862</c:v>
                </c:pt>
                <c:pt idx="2920">
                  <c:v>92.505502878428715</c:v>
                </c:pt>
                <c:pt idx="2921">
                  <c:v>92.531747375550282</c:v>
                </c:pt>
                <c:pt idx="2922">
                  <c:v>92.553335590924476</c:v>
                </c:pt>
                <c:pt idx="2923">
                  <c:v>92.574923806298685</c:v>
                </c:pt>
                <c:pt idx="2924">
                  <c:v>92.596512021672879</c:v>
                </c:pt>
                <c:pt idx="2925">
                  <c:v>92.618100237047074</c:v>
                </c:pt>
                <c:pt idx="2926">
                  <c:v>92.639688452421268</c:v>
                </c:pt>
                <c:pt idx="2927">
                  <c:v>92.665932949542835</c:v>
                </c:pt>
                <c:pt idx="2928">
                  <c:v>92.692177446664417</c:v>
                </c:pt>
                <c:pt idx="2929">
                  <c:v>92.713342363697933</c:v>
                </c:pt>
                <c:pt idx="2930">
                  <c:v>92.734507280731464</c:v>
                </c:pt>
                <c:pt idx="2931">
                  <c:v>92.756095496105644</c:v>
                </c:pt>
                <c:pt idx="2932">
                  <c:v>92.782339993227225</c:v>
                </c:pt>
                <c:pt idx="2933">
                  <c:v>92.925838130714538</c:v>
                </c:pt>
                <c:pt idx="2934">
                  <c:v>92.952082627836091</c:v>
                </c:pt>
                <c:pt idx="2935">
                  <c:v>92.9736708432103</c:v>
                </c:pt>
                <c:pt idx="2936">
                  <c:v>92.994835760243816</c:v>
                </c:pt>
                <c:pt idx="2937">
                  <c:v>93.016000677277347</c:v>
                </c:pt>
                <c:pt idx="2938">
                  <c:v>93.037165594310864</c:v>
                </c:pt>
                <c:pt idx="2939">
                  <c:v>93.058330511344394</c:v>
                </c:pt>
                <c:pt idx="2940">
                  <c:v>93.079495428377925</c:v>
                </c:pt>
                <c:pt idx="2941">
                  <c:v>93.100660345411441</c:v>
                </c:pt>
                <c:pt idx="2942">
                  <c:v>93.121825262444972</c:v>
                </c:pt>
                <c:pt idx="2943">
                  <c:v>93.142990179478488</c:v>
                </c:pt>
                <c:pt idx="2944">
                  <c:v>93.164155096512019</c:v>
                </c:pt>
                <c:pt idx="2945">
                  <c:v>93.18532001354555</c:v>
                </c:pt>
                <c:pt idx="2946">
                  <c:v>93.211564510667117</c:v>
                </c:pt>
                <c:pt idx="2947">
                  <c:v>93.233152726041311</c:v>
                </c:pt>
                <c:pt idx="2948">
                  <c:v>93.258973924822214</c:v>
                </c:pt>
                <c:pt idx="2949">
                  <c:v>93.280138841855745</c:v>
                </c:pt>
                <c:pt idx="2950">
                  <c:v>93.306383338977312</c:v>
                </c:pt>
                <c:pt idx="2951">
                  <c:v>93.327548256010843</c:v>
                </c:pt>
                <c:pt idx="2952">
                  <c:v>93.348713173044359</c:v>
                </c:pt>
                <c:pt idx="2953">
                  <c:v>93.36987809007789</c:v>
                </c:pt>
                <c:pt idx="2954">
                  <c:v>93.391043007111406</c:v>
                </c:pt>
                <c:pt idx="2955">
                  <c:v>93.417287504232988</c:v>
                </c:pt>
                <c:pt idx="2956">
                  <c:v>93.443108703013891</c:v>
                </c:pt>
                <c:pt idx="2957">
                  <c:v>93.464696918388086</c:v>
                </c:pt>
                <c:pt idx="2958">
                  <c:v>93.60819505587537</c:v>
                </c:pt>
                <c:pt idx="2959">
                  <c:v>93.751693193362684</c:v>
                </c:pt>
                <c:pt idx="2960">
                  <c:v>93.777937690484265</c:v>
                </c:pt>
                <c:pt idx="2961">
                  <c:v>93.804182187605818</c:v>
                </c:pt>
                <c:pt idx="2962">
                  <c:v>93.830426684727399</c:v>
                </c:pt>
                <c:pt idx="2963">
                  <c:v>93.973924822214698</c:v>
                </c:pt>
                <c:pt idx="2964">
                  <c:v>94.000169319336266</c:v>
                </c:pt>
                <c:pt idx="2965">
                  <c:v>94.02175753471046</c:v>
                </c:pt>
                <c:pt idx="2966">
                  <c:v>94.165255672197773</c:v>
                </c:pt>
                <c:pt idx="2967">
                  <c:v>94.18642058923129</c:v>
                </c:pt>
                <c:pt idx="2968">
                  <c:v>94.207585506264806</c:v>
                </c:pt>
                <c:pt idx="2969">
                  <c:v>94.228750423298337</c:v>
                </c:pt>
                <c:pt idx="2970">
                  <c:v>94.249915340331867</c:v>
                </c:pt>
                <c:pt idx="2971">
                  <c:v>94.271080257365398</c:v>
                </c:pt>
                <c:pt idx="2972">
                  <c:v>94.292245174398914</c:v>
                </c:pt>
                <c:pt idx="2973">
                  <c:v>94.313410091432431</c:v>
                </c:pt>
                <c:pt idx="2974">
                  <c:v>94.334575008465976</c:v>
                </c:pt>
                <c:pt idx="2975">
                  <c:v>94.355739925499492</c:v>
                </c:pt>
                <c:pt idx="2976">
                  <c:v>94.376904842533023</c:v>
                </c:pt>
                <c:pt idx="2977">
                  <c:v>94.520402980020322</c:v>
                </c:pt>
                <c:pt idx="2978">
                  <c:v>94.541567897053852</c:v>
                </c:pt>
                <c:pt idx="2979">
                  <c:v>94.567812394175405</c:v>
                </c:pt>
                <c:pt idx="2980">
                  <c:v>94.589400609549614</c:v>
                </c:pt>
                <c:pt idx="2981">
                  <c:v>94.61056552658313</c:v>
                </c:pt>
                <c:pt idx="2982">
                  <c:v>94.631730443616661</c:v>
                </c:pt>
                <c:pt idx="2983">
                  <c:v>94.657974940738228</c:v>
                </c:pt>
                <c:pt idx="2984">
                  <c:v>94.679563156112422</c:v>
                </c:pt>
                <c:pt idx="2985">
                  <c:v>94.717236708432111</c:v>
                </c:pt>
                <c:pt idx="2986">
                  <c:v>94.86073484591941</c:v>
                </c:pt>
                <c:pt idx="2987">
                  <c:v>94.882323061293604</c:v>
                </c:pt>
                <c:pt idx="2988">
                  <c:v>94.908567558415172</c:v>
                </c:pt>
                <c:pt idx="2989">
                  <c:v>94.930155773789366</c:v>
                </c:pt>
                <c:pt idx="2990">
                  <c:v>94.96782932610904</c:v>
                </c:pt>
                <c:pt idx="2991">
                  <c:v>94.993650524889944</c:v>
                </c:pt>
                <c:pt idx="2992">
                  <c:v>95.031324077209618</c:v>
                </c:pt>
                <c:pt idx="2993">
                  <c:v>95.057568574331185</c:v>
                </c:pt>
                <c:pt idx="2994">
                  <c:v>95.078733491364716</c:v>
                </c:pt>
                <c:pt idx="2995">
                  <c:v>95.099898408398246</c:v>
                </c:pt>
                <c:pt idx="2996">
                  <c:v>95.121063325431763</c:v>
                </c:pt>
                <c:pt idx="2997">
                  <c:v>95.142228242465293</c:v>
                </c:pt>
                <c:pt idx="2998">
                  <c:v>95.16339315949881</c:v>
                </c:pt>
                <c:pt idx="2999">
                  <c:v>95.18455807653234</c:v>
                </c:pt>
                <c:pt idx="3000">
                  <c:v>95.205722993565871</c:v>
                </c:pt>
                <c:pt idx="3001">
                  <c:v>95.226887910599388</c:v>
                </c:pt>
                <c:pt idx="3002">
                  <c:v>95.248052827632918</c:v>
                </c:pt>
                <c:pt idx="3003">
                  <c:v>95.274297324754485</c:v>
                </c:pt>
                <c:pt idx="3004">
                  <c:v>95.295462241788016</c:v>
                </c:pt>
                <c:pt idx="3005">
                  <c:v>95.316627158821532</c:v>
                </c:pt>
                <c:pt idx="3006">
                  <c:v>95.337792075855063</c:v>
                </c:pt>
                <c:pt idx="3007">
                  <c:v>95.358956992888594</c:v>
                </c:pt>
                <c:pt idx="3008">
                  <c:v>95.38012190992211</c:v>
                </c:pt>
                <c:pt idx="3009">
                  <c:v>95.401286826955641</c:v>
                </c:pt>
                <c:pt idx="3010">
                  <c:v>95.422451743989171</c:v>
                </c:pt>
                <c:pt idx="3011">
                  <c:v>95.443616661022688</c:v>
                </c:pt>
                <c:pt idx="3012">
                  <c:v>95.464781578056218</c:v>
                </c:pt>
                <c:pt idx="3013">
                  <c:v>95.485946495089735</c:v>
                </c:pt>
                <c:pt idx="3014">
                  <c:v>95.507111412123265</c:v>
                </c:pt>
                <c:pt idx="3015">
                  <c:v>95.528276329156796</c:v>
                </c:pt>
                <c:pt idx="3016">
                  <c:v>95.554520826278363</c:v>
                </c:pt>
                <c:pt idx="3017">
                  <c:v>95.58076532339993</c:v>
                </c:pt>
                <c:pt idx="3018">
                  <c:v>95.602353538774139</c:v>
                </c:pt>
                <c:pt idx="3019">
                  <c:v>95.745851676261424</c:v>
                </c:pt>
                <c:pt idx="3020">
                  <c:v>95.767439891635618</c:v>
                </c:pt>
                <c:pt idx="3021">
                  <c:v>95.789028107009827</c:v>
                </c:pt>
                <c:pt idx="3022">
                  <c:v>95.932526244497112</c:v>
                </c:pt>
                <c:pt idx="3023">
                  <c:v>96.076024381984425</c:v>
                </c:pt>
                <c:pt idx="3024">
                  <c:v>96.219522519471724</c:v>
                </c:pt>
                <c:pt idx="3025">
                  <c:v>96.241110734845918</c:v>
                </c:pt>
                <c:pt idx="3026">
                  <c:v>96.384608872333217</c:v>
                </c:pt>
                <c:pt idx="3027">
                  <c:v>96.410853369454799</c:v>
                </c:pt>
                <c:pt idx="3028">
                  <c:v>96.432441584828993</c:v>
                </c:pt>
                <c:pt idx="3029">
                  <c:v>96.575939722316278</c:v>
                </c:pt>
                <c:pt idx="3030">
                  <c:v>96.616576363020656</c:v>
                </c:pt>
                <c:pt idx="3031">
                  <c:v>96.642820860142237</c:v>
                </c:pt>
                <c:pt idx="3032">
                  <c:v>96.664409075516417</c:v>
                </c:pt>
                <c:pt idx="3033">
                  <c:v>96.685997290890626</c:v>
                </c:pt>
                <c:pt idx="3034">
                  <c:v>96.712241788012193</c:v>
                </c:pt>
                <c:pt idx="3035">
                  <c:v>96.73848628513376</c:v>
                </c:pt>
                <c:pt idx="3036">
                  <c:v>96.764730782255342</c:v>
                </c:pt>
                <c:pt idx="3037">
                  <c:v>96.786318997629522</c:v>
                </c:pt>
                <c:pt idx="3038">
                  <c:v>96.812140196410439</c:v>
                </c:pt>
                <c:pt idx="3039">
                  <c:v>96.837961395191329</c:v>
                </c:pt>
                <c:pt idx="3040">
                  <c:v>96.859549610565537</c:v>
                </c:pt>
                <c:pt idx="3041">
                  <c:v>96.881137825939717</c:v>
                </c:pt>
                <c:pt idx="3042">
                  <c:v>96.902726041313912</c:v>
                </c:pt>
                <c:pt idx="3043">
                  <c:v>96.92431425668812</c:v>
                </c:pt>
                <c:pt idx="3044">
                  <c:v>96.945902472062301</c:v>
                </c:pt>
                <c:pt idx="3045">
                  <c:v>96.967490687436509</c:v>
                </c:pt>
                <c:pt idx="3046">
                  <c:v>96.989078902810704</c:v>
                </c:pt>
                <c:pt idx="3047">
                  <c:v>97.010667118184898</c:v>
                </c:pt>
                <c:pt idx="3048">
                  <c:v>97.032255333559092</c:v>
                </c:pt>
                <c:pt idx="3049">
                  <c:v>97.053843548933287</c:v>
                </c:pt>
                <c:pt idx="3050">
                  <c:v>97.075431764307481</c:v>
                </c:pt>
                <c:pt idx="3051">
                  <c:v>97.097019979681676</c:v>
                </c:pt>
                <c:pt idx="3052">
                  <c:v>97.118608195055884</c:v>
                </c:pt>
                <c:pt idx="3053">
                  <c:v>97.140196410430065</c:v>
                </c:pt>
                <c:pt idx="3054">
                  <c:v>97.161784625804273</c:v>
                </c:pt>
                <c:pt idx="3055">
                  <c:v>97.183372841178468</c:v>
                </c:pt>
                <c:pt idx="3056">
                  <c:v>97.204961056552662</c:v>
                </c:pt>
                <c:pt idx="3057">
                  <c:v>97.226549271926856</c:v>
                </c:pt>
                <c:pt idx="3058">
                  <c:v>97.248137487301051</c:v>
                </c:pt>
                <c:pt idx="3059">
                  <c:v>97.269725702675245</c:v>
                </c:pt>
                <c:pt idx="3060">
                  <c:v>97.29131391804944</c:v>
                </c:pt>
                <c:pt idx="3061">
                  <c:v>97.312902133423634</c:v>
                </c:pt>
                <c:pt idx="3062">
                  <c:v>97.33660684050119</c:v>
                </c:pt>
                <c:pt idx="3063">
                  <c:v>97.360311547578732</c:v>
                </c:pt>
                <c:pt idx="3064">
                  <c:v>97.381899762952926</c:v>
                </c:pt>
                <c:pt idx="3065">
                  <c:v>97.405604470030482</c:v>
                </c:pt>
                <c:pt idx="3066">
                  <c:v>97.427192685404677</c:v>
                </c:pt>
                <c:pt idx="3067">
                  <c:v>97.450897392482219</c:v>
                </c:pt>
                <c:pt idx="3068">
                  <c:v>97.472485607856413</c:v>
                </c:pt>
                <c:pt idx="3069">
                  <c:v>97.494073823230607</c:v>
                </c:pt>
                <c:pt idx="3070">
                  <c:v>97.515662038604816</c:v>
                </c:pt>
                <c:pt idx="3071">
                  <c:v>97.539366745682358</c:v>
                </c:pt>
                <c:pt idx="3072">
                  <c:v>97.560954961056552</c:v>
                </c:pt>
                <c:pt idx="3073">
                  <c:v>97.582543176430747</c:v>
                </c:pt>
                <c:pt idx="3074">
                  <c:v>97.604131391804955</c:v>
                </c:pt>
                <c:pt idx="3075">
                  <c:v>97.627836098882497</c:v>
                </c:pt>
                <c:pt idx="3076">
                  <c:v>97.649424314256677</c:v>
                </c:pt>
                <c:pt idx="3077">
                  <c:v>97.671012529630886</c:v>
                </c:pt>
                <c:pt idx="3078">
                  <c:v>97.694717236708428</c:v>
                </c:pt>
                <c:pt idx="3079">
                  <c:v>97.716305452082636</c:v>
                </c:pt>
                <c:pt idx="3080">
                  <c:v>97.737893667456817</c:v>
                </c:pt>
                <c:pt idx="3081">
                  <c:v>97.759481882831025</c:v>
                </c:pt>
                <c:pt idx="3082">
                  <c:v>97.78107009820522</c:v>
                </c:pt>
                <c:pt idx="3083">
                  <c:v>97.804774805282761</c:v>
                </c:pt>
                <c:pt idx="3084">
                  <c:v>97.826363020656956</c:v>
                </c:pt>
                <c:pt idx="3085">
                  <c:v>97.84795123603115</c:v>
                </c:pt>
                <c:pt idx="3086">
                  <c:v>97.869539451405359</c:v>
                </c:pt>
                <c:pt idx="3087">
                  <c:v>97.891127666779539</c:v>
                </c:pt>
                <c:pt idx="3088">
                  <c:v>97.912715882153748</c:v>
                </c:pt>
                <c:pt idx="3089">
                  <c:v>97.934304097527942</c:v>
                </c:pt>
                <c:pt idx="3090">
                  <c:v>97.955892312902137</c:v>
                </c:pt>
                <c:pt idx="3091">
                  <c:v>97.979597019979678</c:v>
                </c:pt>
                <c:pt idx="3092">
                  <c:v>98.001185235353887</c:v>
                </c:pt>
                <c:pt idx="3093">
                  <c:v>98.022773450728067</c:v>
                </c:pt>
                <c:pt idx="3094">
                  <c:v>98.044361666102262</c:v>
                </c:pt>
                <c:pt idx="3095">
                  <c:v>98.06594988147647</c:v>
                </c:pt>
                <c:pt idx="3096">
                  <c:v>98.087538096850651</c:v>
                </c:pt>
                <c:pt idx="3097">
                  <c:v>98.109126312224859</c:v>
                </c:pt>
                <c:pt idx="3098">
                  <c:v>98.130714527599054</c:v>
                </c:pt>
                <c:pt idx="3099">
                  <c:v>98.152302742973248</c:v>
                </c:pt>
                <c:pt idx="3100">
                  <c:v>98.17600745005079</c:v>
                </c:pt>
                <c:pt idx="3101">
                  <c:v>98.199712157128346</c:v>
                </c:pt>
                <c:pt idx="3102">
                  <c:v>98.223416864205888</c:v>
                </c:pt>
                <c:pt idx="3103">
                  <c:v>98.247121571283429</c:v>
                </c:pt>
                <c:pt idx="3104">
                  <c:v>98.270826278360985</c:v>
                </c:pt>
                <c:pt idx="3105">
                  <c:v>98.294530985438527</c:v>
                </c:pt>
                <c:pt idx="3106">
                  <c:v>98.316119200812736</c:v>
                </c:pt>
                <c:pt idx="3107">
                  <c:v>98.33770741618693</c:v>
                </c:pt>
                <c:pt idx="3108">
                  <c:v>98.359295631561125</c:v>
                </c:pt>
                <c:pt idx="3109">
                  <c:v>98.380883846935319</c:v>
                </c:pt>
                <c:pt idx="3110">
                  <c:v>98.402472062309528</c:v>
                </c:pt>
                <c:pt idx="3111">
                  <c:v>98.424060277683708</c:v>
                </c:pt>
                <c:pt idx="3112">
                  <c:v>98.445648493057902</c:v>
                </c:pt>
                <c:pt idx="3113">
                  <c:v>98.467236708432111</c:v>
                </c:pt>
                <c:pt idx="3114">
                  <c:v>98.488824923806291</c:v>
                </c:pt>
                <c:pt idx="3115">
                  <c:v>98.5104131391805</c:v>
                </c:pt>
                <c:pt idx="3116">
                  <c:v>98.532001354554694</c:v>
                </c:pt>
                <c:pt idx="3117">
                  <c:v>98.553589569928889</c:v>
                </c:pt>
                <c:pt idx="3118">
                  <c:v>98.575177785303083</c:v>
                </c:pt>
                <c:pt idx="3119">
                  <c:v>98.596766000677277</c:v>
                </c:pt>
                <c:pt idx="3120">
                  <c:v>98.618354216051472</c:v>
                </c:pt>
                <c:pt idx="3121">
                  <c:v>98.639942431425666</c:v>
                </c:pt>
                <c:pt idx="3122">
                  <c:v>98.661530646799861</c:v>
                </c:pt>
                <c:pt idx="3123">
                  <c:v>98.683118862174055</c:v>
                </c:pt>
                <c:pt idx="3124">
                  <c:v>98.704707077548264</c:v>
                </c:pt>
                <c:pt idx="3125">
                  <c:v>98.726295292922444</c:v>
                </c:pt>
                <c:pt idx="3126">
                  <c:v>98.747883508296653</c:v>
                </c:pt>
                <c:pt idx="3127">
                  <c:v>98.769471723670847</c:v>
                </c:pt>
                <c:pt idx="3128">
                  <c:v>98.791059939045027</c:v>
                </c:pt>
                <c:pt idx="3129">
                  <c:v>98.812648154419236</c:v>
                </c:pt>
                <c:pt idx="3130">
                  <c:v>98.83423636979343</c:v>
                </c:pt>
                <c:pt idx="3131">
                  <c:v>98.855824585167625</c:v>
                </c:pt>
                <c:pt idx="3132">
                  <c:v>98.877412800541819</c:v>
                </c:pt>
                <c:pt idx="3133">
                  <c:v>98.899001015916028</c:v>
                </c:pt>
                <c:pt idx="3134">
                  <c:v>98.920589231290208</c:v>
                </c:pt>
                <c:pt idx="3135">
                  <c:v>98.942177446664417</c:v>
                </c:pt>
                <c:pt idx="3136">
                  <c:v>98.963765662038611</c:v>
                </c:pt>
                <c:pt idx="3137">
                  <c:v>98.985353877412791</c:v>
                </c:pt>
                <c:pt idx="3138">
                  <c:v>99.006942092787</c:v>
                </c:pt>
                <c:pt idx="3139">
                  <c:v>99.028530308161194</c:v>
                </c:pt>
                <c:pt idx="3140">
                  <c:v>99.050118523535389</c:v>
                </c:pt>
                <c:pt idx="3141">
                  <c:v>99.071706738909583</c:v>
                </c:pt>
                <c:pt idx="3142">
                  <c:v>99.093294954283778</c:v>
                </c:pt>
                <c:pt idx="3143">
                  <c:v>99.114883169657972</c:v>
                </c:pt>
                <c:pt idx="3144">
                  <c:v>99.136471385032166</c:v>
                </c:pt>
                <c:pt idx="3145">
                  <c:v>99.158059600406361</c:v>
                </c:pt>
                <c:pt idx="3146">
                  <c:v>99.179647815780555</c:v>
                </c:pt>
                <c:pt idx="3147">
                  <c:v>99.201236031154764</c:v>
                </c:pt>
                <c:pt idx="3148">
                  <c:v>99.222824246528944</c:v>
                </c:pt>
                <c:pt idx="3149">
                  <c:v>99.244412461903153</c:v>
                </c:pt>
                <c:pt idx="3150">
                  <c:v>99.266000677277347</c:v>
                </c:pt>
                <c:pt idx="3151">
                  <c:v>99.287588892651542</c:v>
                </c:pt>
                <c:pt idx="3152">
                  <c:v>99.309177108025736</c:v>
                </c:pt>
                <c:pt idx="3153">
                  <c:v>99.33076532339993</c:v>
                </c:pt>
                <c:pt idx="3154">
                  <c:v>99.352353538774125</c:v>
                </c:pt>
                <c:pt idx="3155">
                  <c:v>99.373941754148319</c:v>
                </c:pt>
                <c:pt idx="3156">
                  <c:v>99.395529969522528</c:v>
                </c:pt>
                <c:pt idx="3157">
                  <c:v>99.417118184896708</c:v>
                </c:pt>
                <c:pt idx="3158">
                  <c:v>99.438706400270917</c:v>
                </c:pt>
                <c:pt idx="3159">
                  <c:v>99.460294615645111</c:v>
                </c:pt>
                <c:pt idx="3160">
                  <c:v>99.481882831019291</c:v>
                </c:pt>
                <c:pt idx="3161">
                  <c:v>99.5034710463935</c:v>
                </c:pt>
                <c:pt idx="3162">
                  <c:v>99.525059261767694</c:v>
                </c:pt>
                <c:pt idx="3163">
                  <c:v>99.546647477141889</c:v>
                </c:pt>
                <c:pt idx="3164">
                  <c:v>99.568235692516083</c:v>
                </c:pt>
                <c:pt idx="3165">
                  <c:v>99.589823907890292</c:v>
                </c:pt>
                <c:pt idx="3166">
                  <c:v>99.611412123264472</c:v>
                </c:pt>
                <c:pt idx="3167">
                  <c:v>99.633000338638681</c:v>
                </c:pt>
                <c:pt idx="3168">
                  <c:v>99.654588554012875</c:v>
                </c:pt>
                <c:pt idx="3169">
                  <c:v>99.676176769387055</c:v>
                </c:pt>
                <c:pt idx="3170">
                  <c:v>99.697764984761264</c:v>
                </c:pt>
                <c:pt idx="3171">
                  <c:v>99.719353200135458</c:v>
                </c:pt>
                <c:pt idx="3172">
                  <c:v>99.740941415509653</c:v>
                </c:pt>
                <c:pt idx="3173">
                  <c:v>99.762529630883847</c:v>
                </c:pt>
                <c:pt idx="3174">
                  <c:v>99.784117846258042</c:v>
                </c:pt>
                <c:pt idx="3175">
                  <c:v>99.805706061632236</c:v>
                </c:pt>
                <c:pt idx="3176">
                  <c:v>99.82729427700643</c:v>
                </c:pt>
                <c:pt idx="3177">
                  <c:v>99.848882492380625</c:v>
                </c:pt>
                <c:pt idx="3178">
                  <c:v>99.870470707754819</c:v>
                </c:pt>
                <c:pt idx="3179">
                  <c:v>99.892058923129028</c:v>
                </c:pt>
                <c:pt idx="3180">
                  <c:v>99.913647138503208</c:v>
                </c:pt>
                <c:pt idx="3181">
                  <c:v>99.935235353877417</c:v>
                </c:pt>
                <c:pt idx="3182">
                  <c:v>99.956823569251611</c:v>
                </c:pt>
                <c:pt idx="3183">
                  <c:v>99.978411784625806</c:v>
                </c:pt>
                <c:pt idx="318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066048"/>
        <c:axId val="339062912"/>
      </c:scatterChart>
      <c:valAx>
        <c:axId val="33906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62912"/>
        <c:crosses val="autoZero"/>
        <c:crossBetween val="midCat"/>
      </c:valAx>
      <c:valAx>
        <c:axId val="33906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066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D6095-BD57-47CB-BA9D-022E4894A9A1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BB6CB-8D47-4400-85CC-7E15EA493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6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BB6CB-8D47-4400-85CC-7E15EA493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6295-4391-406E-B985-21F3FF5934DB}" type="datetime1">
              <a:rPr lang="en-US" smtClean="0"/>
              <a:t>21-Sep-16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6DA2-8994-4E15-8E85-84E1E5CE7914}" type="datetime1">
              <a:rPr lang="en-US" smtClean="0"/>
              <a:t>21-Sep-16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2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7965-63FC-494E-945C-E489328B4FF8}" type="datetime1">
              <a:rPr lang="en-US" smtClean="0"/>
              <a:t>21-Sep-16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9322" y="6314173"/>
            <a:ext cx="4144478" cy="362852"/>
          </a:xfrm>
        </p:spPr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838200" y="6311900"/>
            <a:ext cx="637112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4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838200" y="6311900"/>
            <a:ext cx="6371122" cy="36512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37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3220-43B4-43D6-9ECF-9A8D0E48C5CB}" type="datetime1">
              <a:rPr lang="en-US" smtClean="0"/>
              <a:t>21-Sep-16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3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AAA5-E772-48D4-92E1-F0431597848A}" type="datetime1">
              <a:rPr lang="en-US" smtClean="0"/>
              <a:t>21-Sep-16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4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A48D9-039A-41F4-B124-D79A74F464FC}" type="datetime1">
              <a:rPr lang="en-US" smtClean="0"/>
              <a:t>21-Sep-16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4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97555-C5F0-4B03-9DD6-CB266CDCBFA0}" type="datetime1">
              <a:rPr lang="en-US" smtClean="0"/>
              <a:t>21-Sep-16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3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F96F-2FBE-4195-97F1-E31573E32932}" type="datetime1">
              <a:rPr lang="en-US" smtClean="0"/>
              <a:t>21-Sep-16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5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DFEE-3F86-410B-9CB5-FD394B50A741}" type="datetime1">
              <a:rPr lang="en-US" smtClean="0"/>
              <a:t>21-Sep-16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51B9-18F6-4DA1-937D-F4AA58BE1EF9}" type="datetime1">
              <a:rPr lang="en-US" smtClean="0"/>
              <a:t>21-Sep-16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4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59CC-DA9B-4926-83B3-F770ED46D3D1}" type="datetime1">
              <a:rPr lang="en-US" smtClean="0"/>
              <a:t>21-Sep-16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E68CD-176B-4CD7-A6DC-D24F8D957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ec2-52-38-200-45.us-west-2.compute.amazonaws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orldBank-Transport/Rural-Road-Accessibil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Rural Accessibility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2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85000 * 5 minutes</a:t>
            </a:r>
          </a:p>
          <a:p>
            <a:pPr marL="0" indent="0" algn="ctr">
              <a:buNone/>
            </a:pPr>
            <a:r>
              <a:rPr lang="en-US" dirty="0" smtClean="0"/>
              <a:t>425000 minutes</a:t>
            </a:r>
          </a:p>
          <a:p>
            <a:pPr marL="0" indent="0" algn="ctr">
              <a:buNone/>
            </a:pPr>
            <a:r>
              <a:rPr lang="en-US" dirty="0" smtClean="0"/>
              <a:t>7083 hours</a:t>
            </a:r>
          </a:p>
          <a:p>
            <a:pPr marL="0" indent="0" algn="ctr">
              <a:buNone/>
            </a:pPr>
            <a:r>
              <a:rPr lang="en-US" dirty="0" smtClean="0"/>
              <a:t>295 days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⋅ . .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832070"/>
              </p:ext>
            </p:extLst>
          </p:nvPr>
        </p:nvGraphicFramePr>
        <p:xfrm>
          <a:off x="2868328" y="567892"/>
          <a:ext cx="6455344" cy="5722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⋅ .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Road improvement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" y="1768132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stvno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4908884" y="5842535"/>
            <a:ext cx="1238930" cy="334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CC0 Anna </a:t>
            </a:r>
            <a:r>
              <a:rPr lang="en-US" sz="1000" dirty="0" err="1">
                <a:solidFill>
                  <a:schemeClr val="bg1"/>
                </a:solidFill>
              </a:rPr>
              <a:t>Frodesiak</a:t>
            </a:r>
            <a:endParaRPr 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470769"/>
              </p:ext>
            </p:extLst>
          </p:nvPr>
        </p:nvGraphicFramePr>
        <p:xfrm>
          <a:off x="6080825" y="1469181"/>
          <a:ext cx="5340350" cy="4733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⋅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⋅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distance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. ⋅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classification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stvno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⋅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OpenStreetMap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⋅ . . . . . . . . . _ . . . . . . . . </a:t>
            </a:r>
            <a:endParaRPr lang="en-US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7209322" y="6314173"/>
            <a:ext cx="4144478" cy="362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@stvno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14007" y="3570514"/>
            <a:ext cx="576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[ecosystem]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390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AutoShape 2" descr="http://project-osrm.org/images/osrm_logo.svg"/>
          <p:cNvSpPr>
            <a:spLocks noChangeAspect="1" noChangeArrowheads="1"/>
          </p:cNvSpPr>
          <p:nvPr/>
        </p:nvSpPr>
        <p:spPr bwMode="auto">
          <a:xfrm>
            <a:off x="155575" y="-685800"/>
            <a:ext cx="3524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4972" y="2537127"/>
            <a:ext cx="3473865" cy="112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602697" y="2624347"/>
            <a:ext cx="4466149" cy="952500"/>
            <a:chOff x="6635015" y="3437823"/>
            <a:chExt cx="4466149" cy="952500"/>
          </a:xfrm>
        </p:grpSpPr>
        <p:pic>
          <p:nvPicPr>
            <p:cNvPr id="1030" name="Picture 6" descr="@valhall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015" y="3437823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818949" y="3437823"/>
              <a:ext cx="32822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err="1" smtClean="0"/>
                <a:t>valhalla</a:t>
              </a:r>
              <a:endParaRPr lang="en-US" sz="5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⋅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10741"/>
          <a:stretch/>
        </p:blipFill>
        <p:spPr>
          <a:xfrm>
            <a:off x="108087" y="406400"/>
            <a:ext cx="11975825" cy="571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23976" y="1027906"/>
            <a:ext cx="7489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solidFill>
                  <a:schemeClr val="bg1"/>
                </a:solidFill>
              </a:rPr>
              <a:t>贵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r>
              <a:rPr lang="ja-JP" altLang="en-US" sz="4400" dirty="0" smtClean="0">
                <a:solidFill>
                  <a:schemeClr val="bg1"/>
                </a:solidFill>
              </a:rPr>
              <a:t>州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r>
              <a:rPr lang="ja-JP" altLang="en-US" sz="4400" dirty="0" smtClean="0">
                <a:solidFill>
                  <a:schemeClr val="bg1"/>
                </a:solidFill>
              </a:rPr>
              <a:t>省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⋅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" b="13492"/>
          <a:stretch/>
        </p:blipFill>
        <p:spPr>
          <a:xfrm>
            <a:off x="0" y="365125"/>
            <a:ext cx="12192000" cy="5842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⋅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Steven Ottens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stvno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ogr2osm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BEER-WARE LICENSE":                                               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&lt;ivan@sanchezortega.es&gt; wrote this file. As long as you retain this notice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can do whatever you want with this stuff. If we meet some day, and you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think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stuff is worth it, you can buy me a beer in return.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⋅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65100"/>
            <a:ext cx="12192000" cy="702310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2" cy="62052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 . . . . . . . 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. . . . . . . ⋅ . . . . _ . . . . . . . 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4" t="6832" r="-254" b="11653"/>
          <a:stretch/>
        </p:blipFill>
        <p:spPr>
          <a:xfrm>
            <a:off x="98416" y="589280"/>
            <a:ext cx="12002515" cy="5355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⋅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8" t="6456" r="1165" b="16621"/>
          <a:stretch/>
        </p:blipFill>
        <p:spPr>
          <a:xfrm>
            <a:off x="635540" y="668866"/>
            <a:ext cx="12081753" cy="5156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⋅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03" t="6418" r="15248" b="16038"/>
          <a:stretch/>
        </p:blipFill>
        <p:spPr>
          <a:xfrm>
            <a:off x="685485" y="662011"/>
            <a:ext cx="10298006" cy="5194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⋅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3" t="8415" r="1404" b="17710"/>
          <a:stretch/>
        </p:blipFill>
        <p:spPr>
          <a:xfrm>
            <a:off x="335280" y="792479"/>
            <a:ext cx="11389360" cy="46837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" y="792479"/>
            <a:ext cx="11419840" cy="296672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" y="4480559"/>
            <a:ext cx="11419840" cy="98552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3616801"/>
            <a:ext cx="11297920" cy="98552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⋅ _ . . . . . . . 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3" t="51889" r="75085" b="33345"/>
          <a:stretch/>
        </p:blipFill>
        <p:spPr>
          <a:xfrm>
            <a:off x="-1558611" y="2051628"/>
            <a:ext cx="8250356" cy="270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7619" t="51889" r="4378" b="33345"/>
          <a:stretch/>
        </p:blipFill>
        <p:spPr>
          <a:xfrm>
            <a:off x="6546271" y="2051628"/>
            <a:ext cx="12718473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://ec2-52-38-200-45.us-west-2.compute.amazonaws.com/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. ‒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7"/>
            <a:ext cx="12192000" cy="6699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⋅ . . . . . . . 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"/>
            <a:ext cx="12192000" cy="66992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082"/>
            <a:ext cx="12192000" cy="66992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69" y="-835017"/>
            <a:ext cx="12192000" cy="66992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37" y="-818082"/>
            <a:ext cx="12192000" cy="66992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865" y="-843479"/>
            <a:ext cx="12192000" cy="66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220 000 x 85 000</a:t>
            </a:r>
          </a:p>
          <a:p>
            <a:pPr marL="0" indent="0" algn="ctr">
              <a:buNone/>
            </a:pPr>
            <a:r>
              <a:rPr lang="en-US" dirty="0" smtClean="0"/>
              <a:t>=</a:t>
            </a:r>
          </a:p>
          <a:p>
            <a:pPr marL="0" indent="0" algn="ctr">
              <a:buNone/>
            </a:pPr>
            <a:r>
              <a:rPr lang="en-US" dirty="0" smtClean="0"/>
              <a:t>18 </a:t>
            </a:r>
            <a:r>
              <a:rPr lang="en-US" dirty="0"/>
              <a:t>7</a:t>
            </a:r>
            <a:r>
              <a:rPr lang="en-US" dirty="0" smtClean="0"/>
              <a:t>00 </a:t>
            </a:r>
            <a:r>
              <a:rPr lang="en-US" dirty="0" smtClean="0"/>
              <a:t>000 000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⋅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0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9" name="TextBox 8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⋅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87" y="-86627"/>
            <a:ext cx="648641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536509"/>
            <a:ext cx="600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Geodan</a:t>
            </a:r>
            <a:r>
              <a:rPr lang="en-US" sz="2400" dirty="0" smtClean="0"/>
              <a:t> Research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72461" y="5536508"/>
            <a:ext cx="6484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Innovation Labs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0" y="1010541"/>
            <a:ext cx="4780907" cy="46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⋅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211" y="1825625"/>
            <a:ext cx="7697578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. ⋅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3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1825625"/>
            <a:ext cx="5513659" cy="389804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7" name="Content Placeholder 8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58" y="1825625"/>
            <a:ext cx="5513659" cy="389804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. . ⋅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523" t="34242" r="9547" b="39988"/>
          <a:stretch/>
        </p:blipFill>
        <p:spPr>
          <a:xfrm>
            <a:off x="97366" y="1825625"/>
            <a:ext cx="11997267" cy="2506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. . . ⋅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Region agnostic</a:t>
            </a:r>
          </a:p>
          <a:p>
            <a:r>
              <a:rPr lang="en-US" dirty="0" smtClean="0"/>
              <a:t>Multiple regions</a:t>
            </a:r>
          </a:p>
          <a:p>
            <a:r>
              <a:rPr lang="en-US" dirty="0" smtClean="0"/>
              <a:t>Admin interface</a:t>
            </a:r>
          </a:p>
          <a:p>
            <a:r>
              <a:rPr lang="en-US" dirty="0" smtClean="0"/>
              <a:t>Remove results</a:t>
            </a:r>
          </a:p>
          <a:p>
            <a:r>
              <a:rPr lang="en-US" dirty="0" smtClean="0"/>
              <a:t>Upgrade individual roads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. . . . ⋅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79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752" t="-1158" r="-453" b="26397"/>
          <a:stretch/>
        </p:blipFill>
        <p:spPr>
          <a:xfrm>
            <a:off x="397934" y="33868"/>
            <a:ext cx="11362266" cy="4961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. . . . . ⋅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code, contact &amp;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github.com/WorldBank-Transport/Rural-Road-Accessibility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steven@minst.net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stvno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. . . . </a:t>
            </a:r>
            <a:r>
              <a:rPr lang="en-US" dirty="0"/>
              <a:t>.</a:t>
            </a:r>
            <a:r>
              <a:rPr lang="en-US" dirty="0" smtClean="0"/>
              <a:t> . . . . . . . . . . . _ .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Rural Accessibility Mapping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y the World Bank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52" y="365125"/>
            <a:ext cx="9306468" cy="5942568"/>
          </a:xfrm>
        </p:spPr>
      </p:pic>
      <p:sp>
        <p:nvSpPr>
          <p:cNvPr id="8" name="TextBox 7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⋅ . . . . . . . . . . . . . . . . . . . . _ . . . . . . . . 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09322" y="6314173"/>
            <a:ext cx="4144478" cy="362852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stvno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076"/>
          <a:stretch/>
        </p:blipFill>
        <p:spPr>
          <a:xfrm>
            <a:off x="854177" y="365125"/>
            <a:ext cx="10483645" cy="594492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⋅ . . . . . .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47" y="365125"/>
            <a:ext cx="8930505" cy="5955500"/>
          </a:xfrm>
        </p:spPr>
      </p:pic>
      <p:sp>
        <p:nvSpPr>
          <p:cNvPr id="9" name="TextBox 8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⋅ . . . . .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9"/>
            <a:ext cx="12192000" cy="64311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9"/>
            <a:ext cx="12192000" cy="64311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9"/>
            <a:ext cx="12192000" cy="64311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9"/>
            <a:ext cx="12192000" cy="64311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9"/>
            <a:ext cx="12192000" cy="64311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0876" y="843240"/>
            <a:ext cx="246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dirty="0" smtClean="0">
                <a:solidFill>
                  <a:schemeClr val="bg1"/>
                </a:solidFill>
              </a:rPr>
              <a:t>20 000</a:t>
            </a:r>
            <a:r>
              <a:rPr lang="en-US" dirty="0" smtClean="0"/>
              <a:t> villages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0501" y="843240"/>
            <a:ext cx="246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20 000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⋅ . . . .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9"/>
            <a:ext cx="12192000" cy="64311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@stvno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0501" y="843240"/>
            <a:ext cx="246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85 000 POIs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0022" y="630769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 ⋅ . . . . . . . . . . . . . . . . _ . . . . .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4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3236</TotalTime>
  <Words>1187</Words>
  <Application>Microsoft Office PowerPoint</Application>
  <PresentationFormat>Widescreen</PresentationFormat>
  <Paragraphs>116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Courier New</vt:lpstr>
      <vt:lpstr>Office Theme</vt:lpstr>
      <vt:lpstr>Rural Accessibility Mapping</vt:lpstr>
      <vt:lpstr>Steven Ottens</vt:lpstr>
      <vt:lpstr>PowerPoint Presentation</vt:lpstr>
      <vt:lpstr>Rural Accessibility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improvement</vt:lpstr>
      <vt:lpstr>Accessibility</vt:lpstr>
      <vt:lpstr>linear distance</vt:lpstr>
      <vt:lpstr>road classification</vt:lpstr>
      <vt:lpstr>OpenStreetMap</vt:lpstr>
      <vt:lpstr>PowerPoint Presentation</vt:lpstr>
      <vt:lpstr>PowerPoint Presentation</vt:lpstr>
      <vt:lpstr>PowerPoint Presentation</vt:lpstr>
      <vt:lpstr>ogr2osm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code, contact &amp; 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Rural Accessibility Mapping</dc:title>
  <dc:creator>Steven Ottens</dc:creator>
  <cp:lastModifiedBy>Steven Ottens</cp:lastModifiedBy>
  <cp:revision>33</cp:revision>
  <dcterms:created xsi:type="dcterms:W3CDTF">2016-09-19T15:20:09Z</dcterms:created>
  <dcterms:modified xsi:type="dcterms:W3CDTF">2016-09-22T22:55:59Z</dcterms:modified>
</cp:coreProperties>
</file>